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8" r:id="rId2"/>
    <p:sldId id="263" r:id="rId3"/>
    <p:sldId id="265" r:id="rId4"/>
    <p:sldId id="266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64" d="100"/>
          <a:sy n="64" d="100"/>
        </p:scale>
        <p:origin x="84" y="1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090AA-3BF2-4B05-BC3A-658CF65752B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B16E-0FA0-4BAA-8E6C-3E3F4A885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3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71C9CC7-CB89-4A44-A61D-5F10F0983BDC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8EE7-7FF9-4074-BFD2-156D194B49F0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5AB778-B135-4A7C-87FE-D6ED65A2A9F0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45E-EC59-4519-AC24-B6F5E4E53F9C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4EC-BC0D-4155-94A6-FB36CC3F9C2C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5069DA-C9C3-4DA7-8A93-DC3C6892F21D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CEB933-95F1-4DA3-893A-2294DB182F9D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2473-9822-44E1-B80D-6A88E2B4CCD8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3A3C-44F6-4414-AFF0-57C40BF2022C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36C3-87CF-4CEE-8BA8-49D2B10D5162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C1985A3-3A70-4C37-9537-888390A366E7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9B16C-4B56-442F-BEEC-3AE36FA24159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~ from ~ where ~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9B6BC63-BEC1-4F05-AFCC-6DACB03DCF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700808"/>
            <a:ext cx="8153400" cy="1512168"/>
          </a:xfrm>
        </p:spPr>
        <p:txBody>
          <a:bodyPr>
            <a:normAutofit/>
          </a:bodyPr>
          <a:lstStyle/>
          <a:p>
            <a:r>
              <a:rPr lang="en-US" altLang="ko-KR" dirty="0"/>
              <a:t>employees </a:t>
            </a:r>
            <a:r>
              <a:rPr lang="ko-KR" altLang="en-US" dirty="0"/>
              <a:t>데이터 베이스 이용</a:t>
            </a:r>
            <a:endParaRPr lang="en-US" altLang="ko-KR" dirty="0"/>
          </a:p>
          <a:p>
            <a:pPr lvl="1"/>
            <a:r>
              <a:rPr lang="ko-KR" altLang="en-US" sz="2400" dirty="0" err="1"/>
              <a:t>셀렉션</a:t>
            </a:r>
            <a:r>
              <a:rPr lang="ko-KR" altLang="en-US" sz="2400" dirty="0"/>
              <a:t> 연산</a:t>
            </a:r>
            <a:r>
              <a:rPr lang="en-US" altLang="ko-KR" sz="2400" dirty="0"/>
              <a:t>(selection)</a:t>
            </a:r>
          </a:p>
          <a:p>
            <a:pPr lvl="1"/>
            <a:r>
              <a:rPr lang="ko-KR" altLang="en-US" sz="2400" dirty="0"/>
              <a:t>관계연산자 </a:t>
            </a:r>
            <a:r>
              <a:rPr lang="en-US" altLang="ko-KR" sz="2400" dirty="0"/>
              <a:t>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533400" y="3204784"/>
            <a:ext cx="8359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 err="1"/>
              <a:t>emp_no</a:t>
            </a:r>
            <a:r>
              <a:rPr lang="ko-KR" altLang="en-US" dirty="0"/>
              <a:t>가</a:t>
            </a:r>
            <a:r>
              <a:rPr lang="en-US" altLang="ko-KR" dirty="0"/>
              <a:t> 100000</a:t>
            </a:r>
            <a:r>
              <a:rPr lang="ko-KR" altLang="en-US" dirty="0"/>
              <a:t> 미만인 레코드를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/>
              <a:t>title </a:t>
            </a:r>
            <a:r>
              <a:rPr lang="ko-KR" altLang="en-US" dirty="0"/>
              <a:t>이 </a:t>
            </a:r>
            <a:r>
              <a:rPr lang="en-US" altLang="ko-KR" dirty="0"/>
              <a:t>Engineer</a:t>
            </a:r>
            <a:r>
              <a:rPr lang="ko-KR" altLang="en-US" dirty="0"/>
              <a:t>인 레코드를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 err="1"/>
              <a:t>from_date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2000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이후의 레코드를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 err="1"/>
              <a:t>from_date</a:t>
            </a:r>
            <a:r>
              <a:rPr lang="ko-KR" altLang="en-US" dirty="0"/>
              <a:t>의 년도가 </a:t>
            </a:r>
            <a:r>
              <a:rPr lang="en-US" altLang="ko-KR" dirty="0"/>
              <a:t>9999</a:t>
            </a:r>
            <a:r>
              <a:rPr lang="ko-KR" altLang="en-US" dirty="0"/>
              <a:t>년이 아닌 레코드를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70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~ from ~ where ~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9B6BC63-BEC1-4F05-AFCC-6DACB03DCF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772816"/>
            <a:ext cx="8153400" cy="1512168"/>
          </a:xfrm>
        </p:spPr>
        <p:txBody>
          <a:bodyPr>
            <a:normAutofit/>
          </a:bodyPr>
          <a:lstStyle/>
          <a:p>
            <a:r>
              <a:rPr lang="en-US" altLang="ko-KR" dirty="0"/>
              <a:t>employees </a:t>
            </a:r>
            <a:r>
              <a:rPr lang="ko-KR" altLang="en-US" dirty="0"/>
              <a:t>데이터 베이스 이용</a:t>
            </a:r>
            <a:endParaRPr lang="en-US" altLang="ko-KR" dirty="0"/>
          </a:p>
          <a:p>
            <a:pPr lvl="1"/>
            <a:r>
              <a:rPr lang="ko-KR" altLang="en-US" sz="2400" dirty="0" err="1"/>
              <a:t>셀렉션</a:t>
            </a:r>
            <a:r>
              <a:rPr lang="ko-KR" altLang="en-US" sz="2400" dirty="0"/>
              <a:t> 연산</a:t>
            </a:r>
            <a:r>
              <a:rPr lang="en-US" altLang="ko-KR" sz="2400" dirty="0"/>
              <a:t>(selection)</a:t>
            </a:r>
          </a:p>
          <a:p>
            <a:pPr lvl="1"/>
            <a:r>
              <a:rPr lang="ko-KR" altLang="en-US" sz="2400" dirty="0"/>
              <a:t>조건부에 논리연산자 이용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08E70-E332-44A7-A1EE-7A0C98F6DE81}"/>
              </a:ext>
            </a:extLst>
          </p:cNvPr>
          <p:cNvSpPr txBox="1"/>
          <p:nvPr/>
        </p:nvSpPr>
        <p:spPr>
          <a:xfrm>
            <a:off x="392460" y="3588925"/>
            <a:ext cx="8359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 err="1"/>
              <a:t>emp_no</a:t>
            </a:r>
            <a:r>
              <a:rPr lang="ko-KR" altLang="en-US" dirty="0"/>
              <a:t>가</a:t>
            </a:r>
            <a:r>
              <a:rPr lang="en-US" altLang="ko-KR" dirty="0"/>
              <a:t> 400000</a:t>
            </a:r>
            <a:r>
              <a:rPr lang="ko-KR" altLang="en-US" dirty="0"/>
              <a:t> 초과 이거나 </a:t>
            </a:r>
            <a:r>
              <a:rPr lang="en-US" altLang="ko-KR" dirty="0"/>
              <a:t>1000</a:t>
            </a:r>
            <a:r>
              <a:rPr lang="ko-KR" altLang="en-US" dirty="0"/>
              <a:t>미만인 레코드를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/>
              <a:t>title </a:t>
            </a:r>
            <a:r>
              <a:rPr lang="ko-KR" altLang="en-US" dirty="0"/>
              <a:t>이 </a:t>
            </a:r>
            <a:r>
              <a:rPr lang="en-US" altLang="ko-KR" dirty="0"/>
              <a:t>Senior Engineer </a:t>
            </a:r>
            <a:r>
              <a:rPr lang="ko-KR" altLang="en-US" dirty="0"/>
              <a:t>이고 </a:t>
            </a:r>
            <a:r>
              <a:rPr lang="en-US" altLang="ko-KR" dirty="0" err="1"/>
              <a:t>from_date</a:t>
            </a:r>
            <a:r>
              <a:rPr lang="ko-KR" altLang="en-US" dirty="0"/>
              <a:t>의 월이 </a:t>
            </a:r>
            <a:r>
              <a:rPr lang="en-US" altLang="ko-KR" dirty="0"/>
              <a:t>5 </a:t>
            </a:r>
            <a:r>
              <a:rPr lang="ko-KR" altLang="en-US" dirty="0"/>
              <a:t>인 레코드를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 err="1"/>
              <a:t>to_date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2000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부터 </a:t>
            </a:r>
            <a:r>
              <a:rPr lang="en-US" altLang="ko-KR" dirty="0"/>
              <a:t>2001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일 사이의 레코드를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018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~ from ~ where ~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9B6BC63-BEC1-4F05-AFCC-6DACB03DCF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772816"/>
            <a:ext cx="8359080" cy="1976500"/>
          </a:xfrm>
        </p:spPr>
        <p:txBody>
          <a:bodyPr>
            <a:normAutofit/>
          </a:bodyPr>
          <a:lstStyle/>
          <a:p>
            <a:r>
              <a:rPr lang="en-US" altLang="ko-KR" dirty="0"/>
              <a:t>employees </a:t>
            </a:r>
            <a:r>
              <a:rPr lang="ko-KR" altLang="en-US" dirty="0"/>
              <a:t>데이터 베이스 이용</a:t>
            </a:r>
            <a:endParaRPr lang="en-US" altLang="ko-KR" dirty="0"/>
          </a:p>
          <a:p>
            <a:pPr lvl="1"/>
            <a:r>
              <a:rPr lang="ko-KR" altLang="en-US" sz="2400" dirty="0" err="1"/>
              <a:t>프로젝션</a:t>
            </a:r>
            <a:r>
              <a:rPr lang="ko-KR" altLang="en-US" sz="2400" dirty="0"/>
              <a:t> 연산</a:t>
            </a:r>
            <a:r>
              <a:rPr lang="en-US" altLang="ko-KR" sz="2400" dirty="0"/>
              <a:t>(projection)</a:t>
            </a:r>
          </a:p>
          <a:p>
            <a:pPr lvl="1"/>
            <a:r>
              <a:rPr lang="ko-KR" altLang="en-US" sz="2400" dirty="0"/>
              <a:t>결과 필드이름 바꾸기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emp_no</a:t>
            </a:r>
            <a:r>
              <a:rPr lang="en-US" altLang="ko-KR" sz="2400" dirty="0"/>
              <a:t> -&gt; </a:t>
            </a:r>
            <a:r>
              <a:rPr lang="ko-KR" altLang="en-US" sz="2400" dirty="0"/>
              <a:t>사원 번호</a:t>
            </a:r>
            <a:r>
              <a:rPr lang="en-US" altLang="ko-KR" sz="2400" dirty="0"/>
              <a:t>, title-&gt; </a:t>
            </a:r>
            <a:r>
              <a:rPr lang="ko-KR" altLang="en-US" sz="2400" dirty="0"/>
              <a:t>직급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from_date</a:t>
            </a:r>
            <a:r>
              <a:rPr lang="en-US" altLang="ko-KR" sz="2400" dirty="0"/>
              <a:t>-&gt;</a:t>
            </a:r>
            <a:r>
              <a:rPr lang="ko-KR" altLang="en-US" sz="2400" dirty="0"/>
              <a:t>시작일자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to_date</a:t>
            </a:r>
            <a:r>
              <a:rPr lang="en-US" altLang="ko-KR" sz="2400" dirty="0"/>
              <a:t>-&gt;</a:t>
            </a:r>
            <a:r>
              <a:rPr lang="ko-KR" altLang="en-US" sz="2400" dirty="0"/>
              <a:t>종료일자</a:t>
            </a:r>
            <a:endParaRPr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A1881-EAE7-4DB6-93FD-53E2C1C7C4E3}"/>
              </a:ext>
            </a:extLst>
          </p:cNvPr>
          <p:cNvSpPr txBox="1"/>
          <p:nvPr/>
        </p:nvSpPr>
        <p:spPr>
          <a:xfrm>
            <a:off x="533400" y="3645024"/>
            <a:ext cx="8359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 err="1"/>
              <a:t>emp_no</a:t>
            </a:r>
            <a:r>
              <a:rPr lang="ko-KR" altLang="en-US" dirty="0"/>
              <a:t>가</a:t>
            </a:r>
            <a:r>
              <a:rPr lang="en-US" altLang="ko-KR" dirty="0"/>
              <a:t> 400000</a:t>
            </a:r>
            <a:r>
              <a:rPr lang="ko-KR" altLang="en-US" dirty="0"/>
              <a:t> 이상이거나 </a:t>
            </a:r>
            <a:r>
              <a:rPr lang="en-US" altLang="ko-KR" dirty="0"/>
              <a:t>1000</a:t>
            </a:r>
            <a:r>
              <a:rPr lang="ko-KR" altLang="en-US" dirty="0"/>
              <a:t>미만인 레코드를 검색하되 </a:t>
            </a:r>
            <a:r>
              <a:rPr lang="en-US" altLang="ko-KR" dirty="0" err="1"/>
              <a:t>emp_no</a:t>
            </a:r>
            <a:r>
              <a:rPr lang="en-US" altLang="ko-KR" dirty="0"/>
              <a:t>, title </a:t>
            </a:r>
            <a:r>
              <a:rPr lang="ko-KR" altLang="en-US" dirty="0"/>
              <a:t>필드만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/>
              <a:t>title </a:t>
            </a:r>
            <a:r>
              <a:rPr lang="ko-KR" altLang="en-US" dirty="0"/>
              <a:t>이 </a:t>
            </a:r>
            <a:r>
              <a:rPr lang="en-US" altLang="ko-KR" dirty="0"/>
              <a:t>Staff </a:t>
            </a:r>
            <a:r>
              <a:rPr lang="ko-KR" altLang="en-US" dirty="0"/>
              <a:t>이거나 </a:t>
            </a:r>
            <a:r>
              <a:rPr lang="en-US" altLang="ko-KR" dirty="0" err="1"/>
              <a:t>from_date</a:t>
            </a:r>
            <a:r>
              <a:rPr lang="ko-KR" altLang="en-US" dirty="0"/>
              <a:t>의 월이 </a:t>
            </a:r>
            <a:r>
              <a:rPr lang="en-US" altLang="ko-KR" dirty="0"/>
              <a:t>11 </a:t>
            </a:r>
            <a:r>
              <a:rPr lang="ko-KR" altLang="en-US" dirty="0"/>
              <a:t>인 레코드를 검색하되 </a:t>
            </a:r>
            <a:r>
              <a:rPr lang="en-US" altLang="ko-KR" dirty="0" err="1"/>
              <a:t>emp_no</a:t>
            </a:r>
            <a:r>
              <a:rPr lang="en-US" altLang="ko-KR" dirty="0"/>
              <a:t>, title, </a:t>
            </a:r>
            <a:r>
              <a:rPr lang="en-US" altLang="ko-KR" dirty="0" err="1"/>
              <a:t>from_date</a:t>
            </a:r>
            <a:r>
              <a:rPr lang="en-US" altLang="ko-KR" dirty="0"/>
              <a:t> </a:t>
            </a:r>
            <a:r>
              <a:rPr lang="ko-KR" altLang="en-US" dirty="0"/>
              <a:t>필드만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 err="1"/>
              <a:t>to_date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2001</a:t>
            </a:r>
            <a:r>
              <a:rPr lang="ko-KR" altLang="en-US" dirty="0"/>
              <a:t>년 과 </a:t>
            </a:r>
            <a:r>
              <a:rPr lang="en-US" altLang="ko-KR" dirty="0"/>
              <a:t>2002</a:t>
            </a:r>
            <a:r>
              <a:rPr lang="ko-KR" altLang="en-US" dirty="0"/>
              <a:t>년인 레코드를 검색하되 </a:t>
            </a:r>
            <a:r>
              <a:rPr lang="en-US" altLang="ko-KR" dirty="0" err="1"/>
              <a:t>emp_no</a:t>
            </a:r>
            <a:r>
              <a:rPr lang="en-US" altLang="ko-KR" dirty="0"/>
              <a:t>, title, </a:t>
            </a:r>
            <a:r>
              <a:rPr lang="en-US" altLang="ko-KR" dirty="0" err="1"/>
              <a:t>to_date</a:t>
            </a:r>
            <a:r>
              <a:rPr lang="en-US" altLang="ko-KR" dirty="0"/>
              <a:t> </a:t>
            </a:r>
            <a:r>
              <a:rPr lang="ko-KR" altLang="en-US" dirty="0"/>
              <a:t>필드만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369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~ from ~ where ~ order by ~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9B6BC63-BEC1-4F05-AFCC-6DACB03DCF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3392496"/>
            <a:ext cx="8153400" cy="1116624"/>
          </a:xfrm>
        </p:spPr>
        <p:txBody>
          <a:bodyPr>
            <a:normAutofit/>
          </a:bodyPr>
          <a:lstStyle/>
          <a:p>
            <a:r>
              <a:rPr lang="en-US" altLang="ko-KR" dirty="0"/>
              <a:t>employees </a:t>
            </a:r>
            <a:r>
              <a:rPr lang="ko-KR" altLang="en-US" dirty="0"/>
              <a:t>데이터 베이스 이용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FE7D5-53DA-4558-AB11-8F726287BF57}"/>
              </a:ext>
            </a:extLst>
          </p:cNvPr>
          <p:cNvSpPr txBox="1"/>
          <p:nvPr/>
        </p:nvSpPr>
        <p:spPr>
          <a:xfrm>
            <a:off x="533400" y="4149080"/>
            <a:ext cx="8359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 err="1"/>
              <a:t>emp_no</a:t>
            </a:r>
            <a:r>
              <a:rPr lang="ko-KR" altLang="en-US" dirty="0"/>
              <a:t>가</a:t>
            </a:r>
            <a:r>
              <a:rPr lang="en-US" altLang="ko-KR" dirty="0"/>
              <a:t> 450000</a:t>
            </a:r>
            <a:r>
              <a:rPr lang="ko-KR" altLang="en-US" dirty="0"/>
              <a:t> 초과하고 </a:t>
            </a:r>
            <a:r>
              <a:rPr lang="en-US" altLang="ko-KR" dirty="0"/>
              <a:t>title </a:t>
            </a:r>
            <a:r>
              <a:rPr lang="ko-KR" altLang="en-US" dirty="0"/>
              <a:t>이 </a:t>
            </a:r>
            <a:r>
              <a:rPr lang="en-US" altLang="ko-KR" dirty="0"/>
              <a:t>Assistant Engineer</a:t>
            </a:r>
            <a:r>
              <a:rPr lang="ko-KR" altLang="en-US" dirty="0"/>
              <a:t> 인 레코드를 검색하되 </a:t>
            </a:r>
            <a:r>
              <a:rPr lang="en-US" altLang="ko-KR" dirty="0" err="1"/>
              <a:t>emp_no</a:t>
            </a:r>
            <a:r>
              <a:rPr lang="en-US" altLang="ko-KR" dirty="0"/>
              <a:t> , title </a:t>
            </a:r>
            <a:r>
              <a:rPr lang="ko-KR" altLang="en-US" dirty="0"/>
              <a:t>필드만 추출하여 </a:t>
            </a:r>
            <a:r>
              <a:rPr lang="en-US" altLang="ko-KR" dirty="0"/>
              <a:t>title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오름차순으로 출력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emplotees</a:t>
            </a:r>
            <a:r>
              <a:rPr lang="en-US" altLang="ko-KR" dirty="0"/>
              <a:t> </a:t>
            </a:r>
            <a:r>
              <a:rPr lang="ko-KR" altLang="en-US" dirty="0"/>
              <a:t>테이블에서 </a:t>
            </a:r>
            <a:r>
              <a:rPr lang="en-US" altLang="ko-KR" dirty="0" err="1"/>
              <a:t>emp_no</a:t>
            </a:r>
            <a:r>
              <a:rPr lang="ko-KR" altLang="en-US" dirty="0"/>
              <a:t>가</a:t>
            </a:r>
            <a:r>
              <a:rPr lang="en-US" altLang="ko-KR" dirty="0"/>
              <a:t> 300000</a:t>
            </a:r>
            <a:r>
              <a:rPr lang="ko-KR" altLang="en-US" dirty="0"/>
              <a:t> 초과하고 성별이 남자인 레코드를 검색하되 </a:t>
            </a:r>
            <a:r>
              <a:rPr lang="en-US" altLang="ko-KR" dirty="0" err="1"/>
              <a:t>emp_no</a:t>
            </a:r>
            <a:r>
              <a:rPr lang="en-US" altLang="ko-KR" dirty="0"/>
              <a:t> , </a:t>
            </a:r>
            <a:r>
              <a:rPr lang="en-US" altLang="ko-KR" dirty="0" err="1"/>
              <a:t>last_name</a:t>
            </a:r>
            <a:r>
              <a:rPr lang="en-US" altLang="ko-KR" dirty="0"/>
              <a:t>, first _name </a:t>
            </a:r>
            <a:r>
              <a:rPr lang="ko-KR" altLang="en-US" dirty="0"/>
              <a:t>필드만 추출하여 </a:t>
            </a:r>
            <a:r>
              <a:rPr lang="en-US" altLang="ko-KR" dirty="0" err="1"/>
              <a:t>last_name</a:t>
            </a:r>
            <a:r>
              <a:rPr lang="en-US" altLang="ko-KR" dirty="0"/>
              <a:t>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오름차순</a:t>
            </a:r>
            <a:r>
              <a:rPr lang="en-US" altLang="ko-KR" dirty="0"/>
              <a:t>, first _name </a:t>
            </a:r>
            <a:r>
              <a:rPr lang="ko-KR" altLang="en-US" dirty="0"/>
              <a:t>의 내림차순으로 출력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/>
              <a:t>title </a:t>
            </a:r>
            <a:r>
              <a:rPr lang="ko-KR" altLang="en-US" dirty="0"/>
              <a:t>필드에 </a:t>
            </a:r>
            <a:r>
              <a:rPr lang="en-US" altLang="ko-KR" dirty="0"/>
              <a:t>Staff </a:t>
            </a:r>
            <a:r>
              <a:rPr lang="ko-KR" altLang="en-US" dirty="0"/>
              <a:t>라는 문자열이 있는 레코드를</a:t>
            </a:r>
            <a:r>
              <a:rPr lang="en-US" altLang="ko-KR" dirty="0"/>
              <a:t> </a:t>
            </a:r>
            <a:r>
              <a:rPr lang="ko-KR" altLang="en-US" dirty="0"/>
              <a:t>검색하되 </a:t>
            </a:r>
            <a:r>
              <a:rPr lang="en-US" altLang="ko-KR" dirty="0" err="1"/>
              <a:t>emp_no</a:t>
            </a:r>
            <a:r>
              <a:rPr lang="en-US" altLang="ko-KR" dirty="0"/>
              <a:t> , title </a:t>
            </a:r>
            <a:r>
              <a:rPr lang="ko-KR" altLang="en-US" dirty="0"/>
              <a:t>필드만 추출하여 </a:t>
            </a:r>
            <a:r>
              <a:rPr lang="en-US" altLang="ko-KR" dirty="0" err="1"/>
              <a:t>emp_no</a:t>
            </a:r>
            <a:r>
              <a:rPr lang="en-US" altLang="ko-KR" dirty="0"/>
              <a:t> </a:t>
            </a:r>
            <a:r>
              <a:rPr lang="ko-KR" altLang="en-US" dirty="0"/>
              <a:t>의 내림차순</a:t>
            </a:r>
            <a:r>
              <a:rPr lang="en-US" altLang="ko-KR" dirty="0"/>
              <a:t>, title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오름차순으로 출력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BA2FCD7-38F7-4C32-A652-5547980E6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534588"/>
            <a:ext cx="7473581" cy="184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160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644</TotalTime>
  <Words>402</Words>
  <Application>Microsoft Office PowerPoint</Application>
  <PresentationFormat>화면 슬라이드 쇼(4:3)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Wingdings</vt:lpstr>
      <vt:lpstr>Wingdings 2</vt:lpstr>
      <vt:lpstr>가을</vt:lpstr>
      <vt:lpstr>Select ~ from ~ where ~</vt:lpstr>
      <vt:lpstr>Select ~ from ~ where ~</vt:lpstr>
      <vt:lpstr>Select ~ from ~ where ~</vt:lpstr>
      <vt:lpstr>Select ~ from ~ where ~ order by ~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실습</dc:title>
  <dc:creator>lee</dc:creator>
  <cp:lastModifiedBy>ASIA-24</cp:lastModifiedBy>
  <cp:revision>38</cp:revision>
  <dcterms:created xsi:type="dcterms:W3CDTF">2012-03-05T15:43:46Z</dcterms:created>
  <dcterms:modified xsi:type="dcterms:W3CDTF">2020-08-12T09:04:21Z</dcterms:modified>
</cp:coreProperties>
</file>