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554" y="7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97090AA-3BF2-4B05-BC3A-658CF65752B2}" type="datetime1">
              <a:rPr lang="ko-KR" altLang="en-US"/>
              <a:pPr lvl="0">
                <a:defRPr/>
              </a:pPr>
              <a:t>2020-08-12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D53EB16E-0FA0-4BAA-8E6C-3E3F4A88541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71C9CC7-CB89-4A44-A61D-5F10F0983BDC}" type="datetime1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8EE7-7FF9-4074-BFD2-156D194B49F0}" type="datetime1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A5AB778-B135-4A7C-87FE-D6ED65A2A9F0}" type="datetime1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45E-EC59-4519-AC24-B6F5E4E53F9C}" type="datetime1">
              <a:rPr lang="ko-KR" altLang="en-US" smtClean="0"/>
              <a:t>2020-08-11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4EC-BC0D-4155-94A6-FB36CC3F9C2C}" type="datetime1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5069DA-C9C3-4DA7-8A93-DC3C6892F21D}" type="datetime1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ACEB933-95F1-4DA3-893A-2294DB182F9D}" type="datetime1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2473-9822-44E1-B80D-6A88E2B4CCD8}" type="datetime1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3A3C-44F6-4414-AFF0-57C40BF2022C}" type="datetime1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36C3-87CF-4CEE-8BA8-49D2B10D5162}" type="datetime1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C1985A3-3A70-4C37-9537-888390A366E7}" type="datetime1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9B16C-4B56-442F-BEEC-3AE36FA24159}" type="datetime1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 </a:t>
            </a:r>
            <a:r>
              <a:rPr lang="ko-KR" altLang="en-US" dirty="0" err="1"/>
              <a:t>열이름</a:t>
            </a:r>
            <a:r>
              <a:rPr lang="en-US" altLang="ko-KR" dirty="0"/>
              <a:t> from </a:t>
            </a:r>
            <a:r>
              <a:rPr lang="ko-KR" altLang="en-US" dirty="0"/>
              <a:t>테이블이름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612648" y="1484784"/>
            <a:ext cx="8153400" cy="4323184"/>
          </a:xfrm>
        </p:spPr>
        <p:txBody>
          <a:bodyPr>
            <a:normAutofit/>
          </a:bodyPr>
          <a:lstStyle/>
          <a:p>
            <a:r>
              <a:rPr lang="en-US" altLang="ko-KR" dirty="0"/>
              <a:t>employees </a:t>
            </a:r>
            <a:r>
              <a:rPr lang="ko-KR" altLang="en-US" dirty="0"/>
              <a:t>데이터 베이스 이용</a:t>
            </a:r>
          </a:p>
          <a:p>
            <a:pPr lvl="1"/>
            <a:r>
              <a:rPr lang="en-US" altLang="ko-KR" sz="2400" dirty="0"/>
              <a:t>Select </a:t>
            </a:r>
            <a:r>
              <a:rPr lang="ko-KR" altLang="en-US" sz="2400" dirty="0"/>
              <a:t>문을 이용하여 </a:t>
            </a:r>
            <a:r>
              <a:rPr lang="en-US" altLang="ko-KR" sz="2400" dirty="0"/>
              <a:t>6</a:t>
            </a:r>
            <a:r>
              <a:rPr lang="ko-KR" altLang="en-US" sz="2400" dirty="0"/>
              <a:t>개 테이블의 모든 필드를  </a:t>
            </a:r>
            <a:r>
              <a:rPr lang="ko-KR" altLang="en-US" sz="2400" dirty="0" err="1"/>
              <a:t>조회하시오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 err="1"/>
              <a:t>열이름</a:t>
            </a:r>
            <a:r>
              <a:rPr lang="ko-KR" altLang="en-US" sz="2400" dirty="0"/>
              <a:t> 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* </a:t>
            </a:r>
          </a:p>
          <a:p>
            <a:pPr lvl="1"/>
            <a:r>
              <a:rPr lang="ko-KR" altLang="en-US" sz="2400" dirty="0" err="1"/>
              <a:t>셀렉션</a:t>
            </a:r>
            <a:r>
              <a:rPr lang="ko-KR" altLang="en-US" sz="2400" dirty="0"/>
              <a:t> 연산</a:t>
            </a:r>
            <a:r>
              <a:rPr lang="en-US" altLang="ko-KR" sz="2400" dirty="0"/>
              <a:t>(selection)</a:t>
            </a:r>
          </a:p>
          <a:p>
            <a:pPr marL="365760" lvl="1" indent="0">
              <a:buNone/>
            </a:pPr>
            <a:endParaRPr lang="ko-KR" altLang="en-US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3346BD-4B8F-45C7-9C21-C743FDC5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5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 ~ from ~ where ~</a:t>
            </a:r>
            <a:endParaRPr lang="ko-KR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F46FF04-1E92-4FB4-B925-2A9530F17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1556792"/>
            <a:ext cx="7471208" cy="11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E9B6BC63-BEC1-4F05-AFCC-6DACB03DCF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2751952"/>
            <a:ext cx="8153400" cy="1512168"/>
          </a:xfrm>
        </p:spPr>
        <p:txBody>
          <a:bodyPr>
            <a:normAutofit/>
          </a:bodyPr>
          <a:lstStyle/>
          <a:p>
            <a:r>
              <a:rPr lang="en-US" altLang="ko-KR" dirty="0"/>
              <a:t>employees </a:t>
            </a:r>
            <a:r>
              <a:rPr lang="ko-KR" altLang="en-US" dirty="0"/>
              <a:t>데이터 베이스 이용</a:t>
            </a:r>
            <a:endParaRPr lang="en-US" altLang="ko-KR" dirty="0"/>
          </a:p>
          <a:p>
            <a:pPr lvl="1"/>
            <a:r>
              <a:rPr lang="ko-KR" altLang="en-US" sz="2400" dirty="0" err="1"/>
              <a:t>셀렉션</a:t>
            </a:r>
            <a:r>
              <a:rPr lang="ko-KR" altLang="en-US" sz="2400" dirty="0"/>
              <a:t> 연산</a:t>
            </a:r>
            <a:r>
              <a:rPr lang="en-US" altLang="ko-KR" sz="2400" dirty="0"/>
              <a:t>(selection)</a:t>
            </a:r>
          </a:p>
          <a:p>
            <a:pPr lvl="1"/>
            <a:r>
              <a:rPr lang="ko-KR" altLang="en-US" sz="2400" dirty="0"/>
              <a:t>관계연산자 이용</a:t>
            </a:r>
            <a:endParaRPr lang="en-US" altLang="ko-KR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44BCB-7CA9-4977-AC1F-CA10CA8231D9}"/>
              </a:ext>
            </a:extLst>
          </p:cNvPr>
          <p:cNvSpPr txBox="1"/>
          <p:nvPr/>
        </p:nvSpPr>
        <p:spPr>
          <a:xfrm>
            <a:off x="533400" y="4255928"/>
            <a:ext cx="79387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테이블에서 </a:t>
            </a:r>
            <a:r>
              <a:rPr lang="en-US" altLang="ko-KR" dirty="0" err="1"/>
              <a:t>emp_no</a:t>
            </a:r>
            <a:r>
              <a:rPr lang="ko-KR" altLang="en-US" dirty="0"/>
              <a:t>가</a:t>
            </a:r>
            <a:r>
              <a:rPr lang="en-US" altLang="ko-KR" dirty="0"/>
              <a:t> 400000</a:t>
            </a:r>
            <a:r>
              <a:rPr lang="ko-KR" altLang="en-US" dirty="0"/>
              <a:t> 이상인 레코드를 </a:t>
            </a:r>
            <a:r>
              <a:rPr lang="ko-KR" altLang="en-US" dirty="0" err="1"/>
              <a:t>검색하시오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테이블에서 생일이 </a:t>
            </a:r>
            <a:r>
              <a:rPr lang="en-US" altLang="ko-KR" dirty="0"/>
              <a:t>1960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28</a:t>
            </a:r>
            <a:r>
              <a:rPr lang="ko-KR" altLang="en-US" dirty="0"/>
              <a:t>일 인 사원을 </a:t>
            </a:r>
            <a:r>
              <a:rPr lang="ko-KR" altLang="en-US" dirty="0" err="1"/>
              <a:t>검색하시오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테이블에서 </a:t>
            </a:r>
            <a:r>
              <a:rPr lang="en-US" altLang="ko-KR" dirty="0" err="1"/>
              <a:t>first_name</a:t>
            </a:r>
            <a:r>
              <a:rPr lang="ko-KR" altLang="en-US" dirty="0"/>
              <a:t>이 </a:t>
            </a:r>
            <a:r>
              <a:rPr lang="en-US" altLang="ko-KR" dirty="0" err="1"/>
              <a:t>Karlis</a:t>
            </a:r>
            <a:r>
              <a:rPr lang="ko-KR" altLang="en-US" dirty="0"/>
              <a:t> 사원을 </a:t>
            </a:r>
            <a:r>
              <a:rPr lang="ko-KR" altLang="en-US" dirty="0" err="1"/>
              <a:t>검색하시오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테이블에서 성별이 여자</a:t>
            </a:r>
            <a:r>
              <a:rPr lang="en-US" altLang="ko-KR" dirty="0"/>
              <a:t>(F)</a:t>
            </a:r>
            <a:r>
              <a:rPr lang="ko-KR" altLang="en-US" dirty="0"/>
              <a:t>가 아닌 사원을 </a:t>
            </a:r>
            <a:r>
              <a:rPr lang="ko-KR" altLang="en-US" dirty="0" err="1"/>
              <a:t>검색하시오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70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 ~ from ~ where ~</a:t>
            </a:r>
            <a:endParaRPr lang="ko-KR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F46FF04-1E92-4FB4-B925-2A9530F17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1484784"/>
            <a:ext cx="7471208" cy="11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E9B6BC63-BEC1-4F05-AFCC-6DACB03DCF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2679944"/>
            <a:ext cx="8153400" cy="1512168"/>
          </a:xfrm>
        </p:spPr>
        <p:txBody>
          <a:bodyPr>
            <a:normAutofit/>
          </a:bodyPr>
          <a:lstStyle/>
          <a:p>
            <a:r>
              <a:rPr lang="en-US" altLang="ko-KR" dirty="0"/>
              <a:t>employees </a:t>
            </a:r>
            <a:r>
              <a:rPr lang="ko-KR" altLang="en-US" dirty="0"/>
              <a:t>데이터 베이스 이용</a:t>
            </a:r>
            <a:endParaRPr lang="en-US" altLang="ko-KR" dirty="0"/>
          </a:p>
          <a:p>
            <a:pPr lvl="1"/>
            <a:r>
              <a:rPr lang="ko-KR" altLang="en-US" sz="2400" dirty="0" err="1"/>
              <a:t>셀렉션</a:t>
            </a:r>
            <a:r>
              <a:rPr lang="ko-KR" altLang="en-US" sz="2400" dirty="0"/>
              <a:t> 연산</a:t>
            </a:r>
            <a:r>
              <a:rPr lang="en-US" altLang="ko-KR" sz="2400" dirty="0"/>
              <a:t>(selection)</a:t>
            </a:r>
          </a:p>
          <a:p>
            <a:pPr lvl="1"/>
            <a:r>
              <a:rPr lang="ko-KR" altLang="en-US" sz="2400" dirty="0"/>
              <a:t>조건부에 논리연산자 이용</a:t>
            </a:r>
            <a:endParaRPr lang="en-US" altLang="ko-KR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44BCB-7CA9-4977-AC1F-CA10CA8231D9}"/>
              </a:ext>
            </a:extLst>
          </p:cNvPr>
          <p:cNvSpPr txBox="1"/>
          <p:nvPr/>
        </p:nvSpPr>
        <p:spPr>
          <a:xfrm>
            <a:off x="533400" y="4192112"/>
            <a:ext cx="8232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테이블에서 </a:t>
            </a:r>
            <a:r>
              <a:rPr lang="en-US" altLang="ko-KR" dirty="0" err="1"/>
              <a:t>emp_no</a:t>
            </a:r>
            <a:r>
              <a:rPr lang="ko-KR" altLang="en-US" dirty="0"/>
              <a:t>가</a:t>
            </a:r>
            <a:r>
              <a:rPr lang="en-US" altLang="ko-KR" dirty="0"/>
              <a:t> 200000</a:t>
            </a:r>
            <a:r>
              <a:rPr lang="ko-KR" altLang="en-US" dirty="0"/>
              <a:t> 이상이고 </a:t>
            </a:r>
            <a:r>
              <a:rPr lang="en-US" altLang="ko-KR" dirty="0"/>
              <a:t>300000 </a:t>
            </a:r>
            <a:r>
              <a:rPr lang="ko-KR" altLang="en-US" dirty="0"/>
              <a:t>미만인 레코드를 </a:t>
            </a:r>
            <a:r>
              <a:rPr lang="ko-KR" altLang="en-US" dirty="0" err="1"/>
              <a:t>검색하시오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테이블에서 </a:t>
            </a:r>
            <a:r>
              <a:rPr lang="ko-KR" altLang="en-US" dirty="0" err="1"/>
              <a:t>입사년도가</a:t>
            </a:r>
            <a:r>
              <a:rPr lang="ko-KR" altLang="en-US" dirty="0"/>
              <a:t> </a:t>
            </a:r>
            <a:r>
              <a:rPr lang="en-US" altLang="ko-KR" dirty="0"/>
              <a:t>1985</a:t>
            </a:r>
            <a:r>
              <a:rPr lang="ko-KR" altLang="en-US" dirty="0"/>
              <a:t>년 이거나 </a:t>
            </a:r>
            <a:r>
              <a:rPr lang="en-US" altLang="ko-KR" dirty="0"/>
              <a:t>1990</a:t>
            </a:r>
            <a:r>
              <a:rPr lang="ko-KR" altLang="en-US" dirty="0"/>
              <a:t>년인 사원을 </a:t>
            </a:r>
            <a:r>
              <a:rPr lang="ko-KR" altLang="en-US" dirty="0" err="1"/>
              <a:t>검색하시오</a:t>
            </a:r>
            <a:r>
              <a:rPr lang="en-US" altLang="ko-KR" dirty="0"/>
              <a:t>. (year </a:t>
            </a:r>
            <a:r>
              <a:rPr lang="ko-KR" altLang="en-US" dirty="0"/>
              <a:t>함수 이용</a:t>
            </a:r>
            <a:r>
              <a:rPr lang="en-US" altLang="ko-KR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테이블에서 성별이 여자</a:t>
            </a:r>
            <a:r>
              <a:rPr lang="en-US" altLang="ko-KR" dirty="0"/>
              <a:t>(F)</a:t>
            </a:r>
            <a:r>
              <a:rPr lang="ko-KR" altLang="en-US" dirty="0"/>
              <a:t> 이면서 생일이 </a:t>
            </a:r>
            <a:r>
              <a:rPr lang="en-US" altLang="ko-KR" dirty="0"/>
              <a:t>1990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 이하인  사원을 </a:t>
            </a:r>
            <a:r>
              <a:rPr lang="ko-KR" altLang="en-US" dirty="0" err="1"/>
              <a:t>검색하시오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18892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Select ~ from ~ where ~</a:t>
            </a:r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2648" y="1556792"/>
            <a:ext cx="7471208" cy="111662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B9CDFAD-148A-49C1-B020-2F4830B3B05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11" name="내용 개체 틀 4"/>
          <p:cNvSpPr>
            <a:spLocks noGrp="1"/>
          </p:cNvSpPr>
          <p:nvPr>
            <p:ph sz="quarter" idx="1"/>
          </p:nvPr>
        </p:nvSpPr>
        <p:spPr>
          <a:xfrm>
            <a:off x="612648" y="2751952"/>
            <a:ext cx="8153400" cy="111662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employees </a:t>
            </a:r>
            <a:r>
              <a:rPr lang="ko-KR" altLang="en-US"/>
              <a:t>데이터 베이스 이용</a:t>
            </a:r>
            <a:endParaRPr lang="ko-KR" altLang="en-US"/>
          </a:p>
          <a:p>
            <a:pPr lvl="1">
              <a:defRPr/>
            </a:pPr>
            <a:r>
              <a:rPr lang="ko-KR" altLang="en-US" sz="2400"/>
              <a:t>프로젝션 연산</a:t>
            </a:r>
            <a:r>
              <a:rPr lang="en-US" altLang="ko-KR" sz="2400"/>
              <a:t>(projection)</a:t>
            </a:r>
            <a:endParaRPr lang="en-US" altLang="ko-KR" sz="2400"/>
          </a:p>
        </p:txBody>
      </p:sp>
      <p:sp>
        <p:nvSpPr>
          <p:cNvPr id="4" name="TextBox 3"/>
          <p:cNvSpPr txBox="1"/>
          <p:nvPr/>
        </p:nvSpPr>
        <p:spPr>
          <a:xfrm>
            <a:off x="533400" y="3904080"/>
            <a:ext cx="8359080" cy="2828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/>
              <a:t>employees </a:t>
            </a:r>
            <a:r>
              <a:rPr lang="ko-KR" altLang="en-US"/>
              <a:t>테이블에서 </a:t>
            </a:r>
            <a:r>
              <a:rPr lang="en-US" altLang="ko-KR"/>
              <a:t>emp_no</a:t>
            </a:r>
            <a:r>
              <a:rPr lang="ko-KR" altLang="en-US"/>
              <a:t>가</a:t>
            </a:r>
            <a:r>
              <a:rPr lang="en-US" altLang="ko-KR"/>
              <a:t> 400000</a:t>
            </a:r>
            <a:r>
              <a:rPr lang="ko-KR" altLang="en-US"/>
              <a:t> 이상인 레코드를 검색하되 </a:t>
            </a:r>
            <a:r>
              <a:rPr lang="en-US" altLang="ko-KR"/>
              <a:t>first_name, last_name, gender </a:t>
            </a:r>
            <a:r>
              <a:rPr lang="ko-KR" altLang="en-US"/>
              <a:t>필드만 출력하시오</a:t>
            </a:r>
            <a:r>
              <a:rPr lang="en-US" altLang="ko-KR"/>
              <a:t>. </a:t>
            </a:r>
            <a:endParaRPr lang="en-US" altLang="ko-KR"/>
          </a:p>
          <a:p>
            <a:pPr marL="342900" indent="-342900">
              <a:buFontTx/>
              <a:buAutoNum type="arabicPeriod"/>
              <a:defRPr/>
            </a:pPr>
            <a:r>
              <a:rPr lang="en-US" altLang="ko-KR"/>
              <a:t>employees </a:t>
            </a:r>
            <a:r>
              <a:rPr lang="ko-KR" altLang="en-US"/>
              <a:t>테이블에서 생일이 </a:t>
            </a:r>
            <a:r>
              <a:rPr lang="en-US" altLang="ko-KR"/>
              <a:t>1960</a:t>
            </a:r>
            <a:r>
              <a:rPr lang="ko-KR" altLang="en-US"/>
              <a:t>년 </a:t>
            </a:r>
            <a:r>
              <a:rPr lang="en-US" altLang="ko-KR"/>
              <a:t>7</a:t>
            </a:r>
            <a:r>
              <a:rPr lang="ko-KR" altLang="en-US"/>
              <a:t>월 </a:t>
            </a:r>
            <a:r>
              <a:rPr lang="en-US" altLang="ko-KR"/>
              <a:t>28</a:t>
            </a:r>
            <a:r>
              <a:rPr lang="ko-KR" altLang="en-US"/>
              <a:t>일 인 사원을 검색하되 </a:t>
            </a:r>
            <a:r>
              <a:rPr lang="en-US" altLang="ko-KR"/>
              <a:t>first_name, last_name, gender </a:t>
            </a:r>
            <a:r>
              <a:rPr lang="ko-KR" altLang="en-US"/>
              <a:t>필드만 출력하시오</a:t>
            </a:r>
            <a:r>
              <a:rPr lang="en-US" altLang="ko-KR"/>
              <a:t>. </a:t>
            </a:r>
            <a:endParaRPr lang="en-US" altLang="ko-KR"/>
          </a:p>
          <a:p>
            <a:pPr marL="342900" indent="-342900">
              <a:buFontTx/>
              <a:buAutoNum type="arabicPeriod"/>
              <a:defRPr/>
            </a:pPr>
            <a:r>
              <a:rPr lang="en-US" altLang="ko-KR"/>
              <a:t>employees </a:t>
            </a:r>
            <a:r>
              <a:rPr lang="ko-KR" altLang="en-US"/>
              <a:t>테이블에서 </a:t>
            </a:r>
            <a:r>
              <a:rPr lang="en-US" altLang="ko-KR"/>
              <a:t>first_name</a:t>
            </a:r>
            <a:r>
              <a:rPr lang="ko-KR" altLang="en-US"/>
              <a:t>이 </a:t>
            </a:r>
            <a:r>
              <a:rPr lang="en-US" altLang="ko-KR"/>
              <a:t>Karlis</a:t>
            </a:r>
            <a:r>
              <a:rPr lang="ko-KR" altLang="en-US"/>
              <a:t> 사원을 검색하되 </a:t>
            </a:r>
            <a:r>
              <a:rPr lang="en-US" altLang="ko-KR"/>
              <a:t>first_name, last_name, gender </a:t>
            </a:r>
            <a:r>
              <a:rPr lang="ko-KR" altLang="en-US"/>
              <a:t>필드만 출력하시오</a:t>
            </a:r>
            <a:r>
              <a:rPr lang="en-US" altLang="ko-KR"/>
              <a:t>. </a:t>
            </a:r>
            <a:endParaRPr lang="en-US" altLang="ko-KR"/>
          </a:p>
          <a:p>
            <a:pPr marL="342900" indent="-342900">
              <a:buFontTx/>
              <a:buAutoNum type="arabicPeriod"/>
              <a:defRPr/>
            </a:pPr>
            <a:r>
              <a:rPr lang="en-US" altLang="ko-KR"/>
              <a:t>salaries </a:t>
            </a:r>
            <a:r>
              <a:rPr lang="ko-KR" altLang="en-US"/>
              <a:t>테이블에서 </a:t>
            </a:r>
            <a:r>
              <a:rPr lang="en-US" altLang="ko-KR"/>
              <a:t>emp_no, salary, salary</a:t>
            </a:r>
            <a:r>
              <a:rPr lang="ko-KR" altLang="en-US"/>
              <a:t>를 </a:t>
            </a:r>
            <a:r>
              <a:rPr lang="en-US" altLang="ko-KR"/>
              <a:t>10% </a:t>
            </a:r>
            <a:r>
              <a:rPr lang="ko-KR" altLang="en-US"/>
              <a:t>올린 금액을 검색하시오</a:t>
            </a:r>
            <a:r>
              <a:rPr lang="en-US" altLang="ko-KR"/>
              <a:t>. (</a:t>
            </a:r>
            <a:r>
              <a:rPr lang="ko-KR" altLang="en-US"/>
              <a:t>단 </a:t>
            </a:r>
            <a:r>
              <a:rPr lang="en-US" altLang="ko-KR"/>
              <a:t>1000</a:t>
            </a:r>
            <a:r>
              <a:rPr lang="ko-KR" altLang="en-US"/>
              <a:t>개의 레코드만 검색함</a:t>
            </a:r>
            <a:r>
              <a:rPr lang="en-US" altLang="ko-KR"/>
              <a:t>)</a:t>
            </a:r>
            <a:endParaRPr lang="en-US" altLang="ko-KR"/>
          </a:p>
          <a:p>
            <a:pPr marL="342900" indent="-342900">
              <a:buFontTx/>
              <a:buAutoNum type="arabicPeriod"/>
              <a:defRPr/>
            </a:pPr>
            <a:r>
              <a:rPr lang="en-US" altLang="ko-KR"/>
              <a:t>employees </a:t>
            </a:r>
            <a:r>
              <a:rPr lang="ko-KR" altLang="en-US"/>
              <a:t>테이블에서 성별이 여자</a:t>
            </a:r>
            <a:r>
              <a:rPr lang="en-US" altLang="ko-KR"/>
              <a:t>(F)</a:t>
            </a:r>
            <a:r>
              <a:rPr lang="ko-KR" altLang="en-US"/>
              <a:t>가 아닌 사원을 검색하되 </a:t>
            </a:r>
            <a:r>
              <a:rPr lang="en-US" altLang="ko-KR"/>
              <a:t>first_name, last_name, gender </a:t>
            </a:r>
            <a:r>
              <a:rPr lang="ko-KR" altLang="en-US"/>
              <a:t>필드만 출력하시오</a:t>
            </a:r>
            <a:r>
              <a:rPr lang="en-US" altLang="ko-KR"/>
              <a:t>. (</a:t>
            </a:r>
            <a:r>
              <a:rPr lang="ko-KR" altLang="en-US"/>
              <a:t>논리연산자 </a:t>
            </a:r>
            <a:r>
              <a:rPr lang="en-US" altLang="ko-KR"/>
              <a:t>not </a:t>
            </a:r>
            <a:r>
              <a:rPr lang="ko-KR" altLang="en-US"/>
              <a:t>이용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 ~ from ~ where ~</a:t>
            </a:r>
            <a:endParaRPr lang="ko-KR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F46FF04-1E92-4FB4-B925-2A9530F17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1484784"/>
            <a:ext cx="7471208" cy="11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E9B6BC63-BEC1-4F05-AFCC-6DACB03DCF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2679944"/>
            <a:ext cx="8359080" cy="19765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employees </a:t>
            </a:r>
            <a:r>
              <a:rPr lang="ko-KR" altLang="en-US" dirty="0"/>
              <a:t>데이터 베이스 이용</a:t>
            </a:r>
            <a:endParaRPr lang="en-US" altLang="ko-KR" dirty="0"/>
          </a:p>
          <a:p>
            <a:pPr lvl="1"/>
            <a:r>
              <a:rPr lang="ko-KR" altLang="en-US" sz="2400" dirty="0" err="1"/>
              <a:t>프로젝션</a:t>
            </a:r>
            <a:r>
              <a:rPr lang="ko-KR" altLang="en-US" sz="2400" dirty="0"/>
              <a:t> 연산</a:t>
            </a:r>
            <a:r>
              <a:rPr lang="en-US" altLang="ko-KR" sz="2400" dirty="0"/>
              <a:t>(projection)</a:t>
            </a:r>
          </a:p>
          <a:p>
            <a:pPr lvl="1"/>
            <a:r>
              <a:rPr lang="ko-KR" altLang="en-US" sz="2400" dirty="0"/>
              <a:t>결과 필드이름 바꾸기</a:t>
            </a:r>
            <a:endParaRPr lang="en-US" altLang="ko-KR" sz="2400" dirty="0"/>
          </a:p>
          <a:p>
            <a:pPr lvl="1"/>
            <a:r>
              <a:rPr lang="ko-KR" altLang="en-US" sz="2400" dirty="0"/>
              <a:t> </a:t>
            </a:r>
            <a:r>
              <a:rPr lang="en-US" altLang="ko-KR" sz="2400" dirty="0" err="1"/>
              <a:t>first_name</a:t>
            </a:r>
            <a:r>
              <a:rPr lang="en-US" altLang="ko-KR" sz="2400" dirty="0"/>
              <a:t>-&gt; </a:t>
            </a:r>
            <a:r>
              <a:rPr lang="ko-KR" altLang="en-US" sz="2400" dirty="0"/>
              <a:t>이름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last_name</a:t>
            </a:r>
            <a:r>
              <a:rPr lang="en-US" altLang="ko-KR" sz="2400" dirty="0"/>
              <a:t> -&gt; </a:t>
            </a:r>
            <a:r>
              <a:rPr lang="ko-KR" altLang="en-US" sz="2400" dirty="0"/>
              <a:t>성</a:t>
            </a:r>
            <a:r>
              <a:rPr lang="en-US" altLang="ko-KR" sz="2400" dirty="0"/>
              <a:t>,  gender-&gt; </a:t>
            </a:r>
            <a:r>
              <a:rPr lang="ko-KR" altLang="en-US" sz="2400" dirty="0"/>
              <a:t>성별</a:t>
            </a:r>
            <a:endParaRPr lang="en-US" altLang="ko-KR" sz="2400" dirty="0"/>
          </a:p>
          <a:p>
            <a:pPr lvl="1"/>
            <a:r>
              <a:rPr lang="ko-KR" altLang="en-US" sz="2400" dirty="0"/>
              <a:t>이름에 공백을 부여하고자 할 경우 </a:t>
            </a:r>
            <a:r>
              <a:rPr lang="en-US" altLang="ko-KR" sz="2400" dirty="0"/>
              <a:t>‘</a:t>
            </a:r>
            <a:r>
              <a:rPr lang="ko-KR" altLang="en-US" sz="2400" dirty="0"/>
              <a:t>로 묶어 준다</a:t>
            </a:r>
            <a:r>
              <a:rPr lang="en-US" altLang="ko-KR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6A1881-EAE7-4DB6-93FD-53E2C1C7C4E3}"/>
              </a:ext>
            </a:extLst>
          </p:cNvPr>
          <p:cNvSpPr txBox="1"/>
          <p:nvPr/>
        </p:nvSpPr>
        <p:spPr>
          <a:xfrm>
            <a:off x="533400" y="4953942"/>
            <a:ext cx="835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테이블에서 </a:t>
            </a:r>
            <a:r>
              <a:rPr lang="en-US" altLang="ko-KR" dirty="0" err="1"/>
              <a:t>emp_no</a:t>
            </a:r>
            <a:r>
              <a:rPr lang="ko-KR" altLang="en-US" dirty="0"/>
              <a:t>가</a:t>
            </a:r>
            <a:r>
              <a:rPr lang="en-US" altLang="ko-KR" dirty="0"/>
              <a:t> 400000</a:t>
            </a:r>
            <a:r>
              <a:rPr lang="ko-KR" altLang="en-US" dirty="0"/>
              <a:t> 이상인 레코드를 검색하되 </a:t>
            </a:r>
            <a:r>
              <a:rPr lang="en-US" altLang="ko-KR" dirty="0" err="1"/>
              <a:t>first_name</a:t>
            </a:r>
            <a:r>
              <a:rPr lang="en-US" altLang="ko-KR" dirty="0"/>
              <a:t>, </a:t>
            </a:r>
            <a:r>
              <a:rPr lang="en-US" altLang="ko-KR" dirty="0" err="1"/>
              <a:t>last_name</a:t>
            </a:r>
            <a:r>
              <a:rPr lang="en-US" altLang="ko-KR" dirty="0"/>
              <a:t>, gender </a:t>
            </a:r>
            <a:r>
              <a:rPr lang="ko-KR" altLang="en-US" dirty="0"/>
              <a:t>필드만 </a:t>
            </a:r>
            <a:r>
              <a:rPr lang="ko-KR" altLang="en-US" dirty="0" err="1"/>
              <a:t>출력하시오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이름을 대한민국 형태로 성과 이름을 합쳐서 </a:t>
            </a:r>
            <a:r>
              <a:rPr lang="ko-KR" altLang="en-US" dirty="0" err="1"/>
              <a:t>출력하시오</a:t>
            </a:r>
            <a:r>
              <a:rPr lang="en-US" altLang="ko-KR" dirty="0"/>
              <a:t>. </a:t>
            </a:r>
            <a:r>
              <a:rPr lang="en-US" altLang="ko-KR" dirty="0" err="1"/>
              <a:t>concat</a:t>
            </a:r>
            <a:r>
              <a:rPr lang="en-US" altLang="ko-KR" dirty="0"/>
              <a:t> </a:t>
            </a:r>
            <a:r>
              <a:rPr lang="ko-KR" altLang="en-US" dirty="0"/>
              <a:t>함수 이용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테이블에서 퇴사한 사원의 레코드를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369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 ~ from ~ where ~ order by ~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E9B6BC63-BEC1-4F05-AFCC-6DACB03DCF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3392496"/>
            <a:ext cx="8153400" cy="1116624"/>
          </a:xfrm>
        </p:spPr>
        <p:txBody>
          <a:bodyPr>
            <a:normAutofit/>
          </a:bodyPr>
          <a:lstStyle/>
          <a:p>
            <a:r>
              <a:rPr lang="en-US" altLang="ko-KR" dirty="0"/>
              <a:t>employees </a:t>
            </a:r>
            <a:r>
              <a:rPr lang="ko-KR" altLang="en-US" dirty="0"/>
              <a:t>데이터 베이스 이용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FE7D5-53DA-4558-AB11-8F726287BF57}"/>
              </a:ext>
            </a:extLst>
          </p:cNvPr>
          <p:cNvSpPr txBox="1"/>
          <p:nvPr/>
        </p:nvSpPr>
        <p:spPr>
          <a:xfrm>
            <a:off x="533400" y="4012029"/>
            <a:ext cx="83590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테이블에서 </a:t>
            </a:r>
            <a:r>
              <a:rPr lang="en-US" altLang="ko-KR" dirty="0" err="1"/>
              <a:t>emp_no</a:t>
            </a:r>
            <a:r>
              <a:rPr lang="ko-KR" altLang="en-US" dirty="0"/>
              <a:t>가</a:t>
            </a:r>
            <a:r>
              <a:rPr lang="en-US" altLang="ko-KR" dirty="0"/>
              <a:t> 300000</a:t>
            </a:r>
            <a:r>
              <a:rPr lang="ko-KR" altLang="en-US" dirty="0"/>
              <a:t> 초과하고 성별이 남자인 레코드를 검색하되 </a:t>
            </a:r>
            <a:r>
              <a:rPr lang="en-US" altLang="ko-KR" dirty="0" err="1"/>
              <a:t>emp_no</a:t>
            </a:r>
            <a:r>
              <a:rPr lang="en-US" altLang="ko-KR" dirty="0"/>
              <a:t> , </a:t>
            </a:r>
            <a:r>
              <a:rPr lang="en-US" altLang="ko-KR" dirty="0" err="1"/>
              <a:t>last_name</a:t>
            </a:r>
            <a:r>
              <a:rPr lang="en-US" altLang="ko-KR" dirty="0"/>
              <a:t>, first _name </a:t>
            </a:r>
            <a:r>
              <a:rPr lang="ko-KR" altLang="en-US" dirty="0"/>
              <a:t>필드만 추출하여 </a:t>
            </a:r>
            <a:r>
              <a:rPr lang="en-US" altLang="ko-KR" dirty="0" err="1"/>
              <a:t>last_name</a:t>
            </a:r>
            <a:r>
              <a:rPr lang="en-US" altLang="ko-KR" dirty="0"/>
              <a:t>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오름차순으로 출력 </a:t>
            </a:r>
            <a:r>
              <a:rPr lang="ko-KR" altLang="en-US" dirty="0" err="1"/>
              <a:t>하시오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테이블에서 </a:t>
            </a:r>
            <a:r>
              <a:rPr lang="en-US" altLang="ko-KR" dirty="0" err="1"/>
              <a:t>emp_no</a:t>
            </a:r>
            <a:r>
              <a:rPr lang="ko-KR" altLang="en-US" dirty="0"/>
              <a:t>가</a:t>
            </a:r>
            <a:r>
              <a:rPr lang="en-US" altLang="ko-KR" dirty="0"/>
              <a:t> 300000</a:t>
            </a:r>
            <a:r>
              <a:rPr lang="ko-KR" altLang="en-US" dirty="0"/>
              <a:t> 초과하고 성별이 남자인 레코드를 검색하되 </a:t>
            </a:r>
            <a:r>
              <a:rPr lang="en-US" altLang="ko-KR" dirty="0" err="1"/>
              <a:t>emp_no</a:t>
            </a:r>
            <a:r>
              <a:rPr lang="en-US" altLang="ko-KR" dirty="0"/>
              <a:t> , </a:t>
            </a:r>
            <a:r>
              <a:rPr lang="en-US" altLang="ko-KR" dirty="0" err="1"/>
              <a:t>last_name</a:t>
            </a:r>
            <a:r>
              <a:rPr lang="en-US" altLang="ko-KR" dirty="0"/>
              <a:t>, first _name </a:t>
            </a:r>
            <a:r>
              <a:rPr lang="ko-KR" altLang="en-US" dirty="0"/>
              <a:t>필드만 추출하여 </a:t>
            </a:r>
            <a:r>
              <a:rPr lang="en-US" altLang="ko-KR" dirty="0" err="1"/>
              <a:t>last_name</a:t>
            </a:r>
            <a:r>
              <a:rPr lang="en-US" altLang="ko-KR" dirty="0"/>
              <a:t>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오름차순</a:t>
            </a:r>
            <a:r>
              <a:rPr lang="en-US" altLang="ko-KR" dirty="0"/>
              <a:t>, first _name </a:t>
            </a:r>
            <a:r>
              <a:rPr lang="ko-KR" altLang="en-US" dirty="0"/>
              <a:t>의 내림차순으로 출력 </a:t>
            </a:r>
            <a:r>
              <a:rPr lang="ko-KR" altLang="en-US" dirty="0" err="1"/>
              <a:t>하시오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테이블에서 </a:t>
            </a:r>
            <a:r>
              <a:rPr lang="en-US" altLang="ko-KR" dirty="0" err="1"/>
              <a:t>last_name</a:t>
            </a:r>
            <a:r>
              <a:rPr lang="ko-KR" altLang="en-US" dirty="0"/>
              <a:t>에 </a:t>
            </a:r>
            <a:r>
              <a:rPr lang="en-US" altLang="ko-KR" dirty="0"/>
              <a:t>on</a:t>
            </a:r>
            <a:r>
              <a:rPr lang="ko-KR" altLang="en-US" dirty="0"/>
              <a:t>이라는 문자열이 있는 레코드를 검색하되 </a:t>
            </a:r>
            <a:r>
              <a:rPr lang="en-US" altLang="ko-KR" dirty="0" err="1"/>
              <a:t>emp_no</a:t>
            </a:r>
            <a:r>
              <a:rPr lang="en-US" altLang="ko-KR" dirty="0"/>
              <a:t> , </a:t>
            </a:r>
            <a:r>
              <a:rPr lang="en-US" altLang="ko-KR" dirty="0" err="1"/>
              <a:t>last_name</a:t>
            </a:r>
            <a:r>
              <a:rPr lang="en-US" altLang="ko-KR" dirty="0"/>
              <a:t>, first _name </a:t>
            </a:r>
            <a:r>
              <a:rPr lang="ko-KR" altLang="en-US" dirty="0"/>
              <a:t>필드만 추출하여 </a:t>
            </a:r>
            <a:r>
              <a:rPr lang="en-US" altLang="ko-KR" dirty="0" err="1"/>
              <a:t>last_name</a:t>
            </a:r>
            <a:r>
              <a:rPr lang="en-US" altLang="ko-KR" dirty="0"/>
              <a:t>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내림차순</a:t>
            </a:r>
            <a:r>
              <a:rPr lang="en-US" altLang="ko-KR" dirty="0"/>
              <a:t>, first _name </a:t>
            </a:r>
            <a:r>
              <a:rPr lang="ko-KR" altLang="en-US" dirty="0"/>
              <a:t>오름차순으로 출력 </a:t>
            </a:r>
            <a:r>
              <a:rPr lang="ko-KR" altLang="en-US" dirty="0" err="1"/>
              <a:t>하시오</a:t>
            </a:r>
            <a:r>
              <a:rPr lang="en-US" altLang="ko-KR" dirty="0"/>
              <a:t>.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BA2FCD7-38F7-4C32-A652-5547980E6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1534588"/>
            <a:ext cx="7473581" cy="1849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95827"/>
      </p:ext>
    </p:extLst>
  </p:cSld>
  <p:clrMapOvr>
    <a:masterClrMapping/>
  </p:clrMapOvr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Relationship Id="rId2" Type="http://schemas.openxmlformats.org/officeDocument/2006/relationships/image" Target="../media/image2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 rotWithShape="1">
          <a:blip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 rotWithShape="1">
          <a:blip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korea</ep:Company>
  <ep:Words>502</ep:Words>
  <ep:PresentationFormat>화면 슬라이드 쇼(4:3)</ep:PresentationFormat>
  <ep:Paragraphs>48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가을</vt:lpstr>
      <vt:lpstr>Select ~ from ~ where ~</vt:lpstr>
      <vt:lpstr>Select ~ from ~ where ~</vt:lpstr>
      <vt:lpstr>Select ~ from ~ where ~</vt:lpstr>
      <vt:lpstr>Select ~ from ~ where ~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2012-03-05T15:43:46.000</dcterms:created>
  <dc:creator>lee</dc:creator>
  <cp:lastModifiedBy>kosmo</cp:lastModifiedBy>
  <dcterms:modified xsi:type="dcterms:W3CDTF">2020-08-12T06:07:31.960</dcterms:modified>
  <cp:revision>39</cp:revision>
  <dc:title>프로그래밍 실습</dc:title>
  <cp:version>1000.0000.01</cp:version>
</cp:coreProperties>
</file>