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9" r:id="rId1"/>
  </p:sldMasterIdLst>
  <p:notesMasterIdLst>
    <p:notesMasterId r:id="rId2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554" y="7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97090AA-3BF2-4B05-BC3A-658CF65752B2}" type="datetime1">
              <a:rPr lang="ko-KR" altLang="en-US"/>
              <a:pPr lvl="0">
                <a:defRPr/>
              </a:pPr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53EB16E-0FA0-4BAA-8E6C-3E3F4A88541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1C9CC7-CB89-4A44-A61D-5F10F0983BDC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8EE7-7FF9-4074-BFD2-156D194B49F0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5AB778-B135-4A7C-87FE-D6ED65A2A9F0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45E-EC59-4519-AC24-B6F5E4E53F9C}" type="datetime1">
              <a:rPr lang="ko-KR" altLang="en-US" smtClean="0"/>
              <a:t>2020-08-10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4EC-BC0D-4155-94A6-FB36CC3F9C2C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069DA-C9C3-4DA7-8A93-DC3C6892F21D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B933-95F1-4DA3-893A-2294DB182F9D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2473-9822-44E1-B80D-6A88E2B4CCD8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3A3C-44F6-4414-AFF0-57C40BF2022C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36C3-87CF-4CEE-8BA8-49D2B10D5162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C1985A3-3A70-4C37-9537-888390A366E7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9B16C-4B56-442F-BEEC-3AE36FA24159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Select ~ from ~ where ~ order by ~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B9CDFAD-148A-49C1-B020-2F4830B3B05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sp>
        <p:nvSpPr>
          <p:cNvPr id="11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111662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employees </a:t>
            </a:r>
            <a:r>
              <a:rPr lang="ko-KR" altLang="en-US"/>
              <a:t>데이터 베이스 이용</a:t>
            </a:r>
            <a:endParaRPr lang="ko-KR" altLang="en-US"/>
          </a:p>
          <a:p>
            <a:pPr lvl="1">
              <a:defRPr/>
            </a:pPr>
            <a:r>
              <a:rPr lang="en-US" altLang="ko-KR" sz="2200"/>
              <a:t>between ~ and ~ </a:t>
            </a:r>
            <a:r>
              <a:rPr lang="ko-KR" altLang="en-US" sz="2200"/>
              <a:t>사용</a:t>
            </a:r>
            <a:endParaRPr lang="ko-KR" altLang="en-US" sz="2200"/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509808" y="2780928"/>
            <a:ext cx="8359080" cy="1455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/>
              <a:t>dept_emp </a:t>
            </a:r>
            <a:r>
              <a:rPr lang="ko-KR" altLang="en-US"/>
              <a:t>테이블에서 </a:t>
            </a:r>
            <a:r>
              <a:rPr lang="en-US" altLang="ko-KR"/>
              <a:t>emp_no</a:t>
            </a:r>
            <a:r>
              <a:rPr lang="ko-KR" altLang="en-US"/>
              <a:t>가</a:t>
            </a:r>
            <a:r>
              <a:rPr lang="en-US" altLang="ko-KR"/>
              <a:t> 20000</a:t>
            </a:r>
            <a:r>
              <a:rPr lang="ko-KR" altLang="en-US"/>
              <a:t> </a:t>
            </a:r>
            <a:r>
              <a:rPr lang="en-US" altLang="ko-KR"/>
              <a:t>~30000 </a:t>
            </a:r>
            <a:r>
              <a:rPr lang="ko-KR" altLang="en-US"/>
              <a:t>레코드를 검색하여</a:t>
            </a:r>
            <a:r>
              <a:rPr lang="en-US" altLang="ko-KR"/>
              <a:t> </a:t>
            </a:r>
            <a:r>
              <a:rPr lang="ko-KR" altLang="en-US"/>
              <a:t>출력 하시오</a:t>
            </a:r>
            <a:r>
              <a:rPr lang="en-US" altLang="ko-KR"/>
              <a:t>. </a:t>
            </a:r>
            <a:endParaRPr lang="en-US" altLang="ko-KR"/>
          </a:p>
          <a:p>
            <a:pPr marL="342900" indent="-342900">
              <a:buFontTx/>
              <a:buAutoNum type="arabicPeriod"/>
              <a:defRPr/>
            </a:pPr>
            <a:r>
              <a:rPr lang="en-US" altLang="ko-KR"/>
              <a:t>salaries </a:t>
            </a:r>
            <a:r>
              <a:rPr lang="ko-KR" altLang="en-US"/>
              <a:t>테이블에서 급여가 </a:t>
            </a:r>
            <a:r>
              <a:rPr lang="en-US" altLang="ko-KR"/>
              <a:t>50000~ 60000 </a:t>
            </a:r>
            <a:r>
              <a:rPr lang="ko-KR" altLang="en-US"/>
              <a:t>레코드를 검색하여</a:t>
            </a:r>
            <a:r>
              <a:rPr lang="en-US" altLang="ko-KR"/>
              <a:t> </a:t>
            </a:r>
            <a:r>
              <a:rPr lang="ko-KR" altLang="en-US"/>
              <a:t>급여의 내림차순으로 출력하시오</a:t>
            </a:r>
            <a:r>
              <a:rPr lang="en-US" altLang="ko-KR"/>
              <a:t>.</a:t>
            </a:r>
            <a:endParaRPr lang="en-US" altLang="ko-KR"/>
          </a:p>
          <a:p>
            <a:pPr marL="342900" indent="-342900">
              <a:buAutoNum type="arabicPeriod"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Select ~ from ~ where ~ order by ~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B9CDFAD-148A-49C1-B020-2F4830B3B05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11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111662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employees </a:t>
            </a:r>
            <a:r>
              <a:rPr lang="ko-KR" altLang="en-US"/>
              <a:t>데이터 베이스 이용</a:t>
            </a:r>
            <a:endParaRPr lang="ko-KR" altLang="en-US"/>
          </a:p>
          <a:p>
            <a:pPr lvl="1">
              <a:defRPr/>
            </a:pPr>
            <a:r>
              <a:rPr lang="ko-KR" altLang="en-US" sz="2200"/>
              <a:t>필드명 </a:t>
            </a:r>
            <a:r>
              <a:rPr lang="en-US" altLang="ko-KR" sz="2200"/>
              <a:t>In( </a:t>
            </a:r>
            <a:r>
              <a:rPr lang="ko-KR" altLang="en-US" sz="2200"/>
              <a:t>목록들 </a:t>
            </a:r>
            <a:r>
              <a:rPr lang="en-US" altLang="ko-KR" sz="2200"/>
              <a:t>)</a:t>
            </a:r>
            <a:r>
              <a:rPr lang="ko-KR" altLang="en-US" sz="2200"/>
              <a:t> 사용</a:t>
            </a:r>
            <a:endParaRPr lang="ko-KR" altLang="en-US" sz="2200"/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509808" y="2780928"/>
            <a:ext cx="8359080" cy="117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/>
              <a:t>dept_emp </a:t>
            </a:r>
            <a:r>
              <a:rPr lang="ko-KR" altLang="en-US"/>
              <a:t>테이블에서 </a:t>
            </a:r>
            <a:r>
              <a:rPr lang="en-US" altLang="ko-KR"/>
              <a:t>dept_no </a:t>
            </a:r>
            <a:r>
              <a:rPr lang="ko-KR" altLang="en-US"/>
              <a:t>의 값이 </a:t>
            </a:r>
            <a:r>
              <a:rPr lang="en-US" altLang="ko-KR"/>
              <a:t>d001, d005, d009 </a:t>
            </a:r>
            <a:r>
              <a:rPr lang="ko-KR" altLang="en-US"/>
              <a:t>인 레코드를 출력하시오</a:t>
            </a:r>
            <a:r>
              <a:rPr lang="en-US" altLang="ko-KR"/>
              <a:t>.</a:t>
            </a:r>
            <a:endParaRPr lang="en-US" altLang="ko-KR"/>
          </a:p>
          <a:p>
            <a:pPr marL="342900" indent="-342900">
              <a:buAutoNum type="arabicPeriod"/>
              <a:defRPr/>
            </a:pPr>
            <a:r>
              <a:rPr lang="en-US" altLang="ko-KR"/>
              <a:t>dept_emp </a:t>
            </a:r>
            <a:r>
              <a:rPr lang="ko-KR" altLang="en-US"/>
              <a:t>테이블에서 부서이동 월</a:t>
            </a:r>
            <a:r>
              <a:rPr lang="en-US" altLang="ko-KR"/>
              <a:t>(from_date)</a:t>
            </a:r>
            <a:r>
              <a:rPr lang="ko-KR" altLang="en-US"/>
              <a:t> </a:t>
            </a:r>
            <a:r>
              <a:rPr lang="en-US" altLang="ko-KR"/>
              <a:t>1,5,8,12</a:t>
            </a:r>
            <a:r>
              <a:rPr lang="ko-KR" altLang="en-US"/>
              <a:t>월 중에 해당되고</a:t>
            </a:r>
            <a:r>
              <a:rPr lang="en-US" altLang="ko-KR"/>
              <a:t>, </a:t>
            </a:r>
            <a:r>
              <a:rPr lang="ko-KR" altLang="en-US"/>
              <a:t>퇴사하지 않은 레코드를 검색하시오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from ~ where ~ order by ~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9B6BC63-BEC1-4F05-AFCC-6DACB03DCF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1116624"/>
          </a:xfrm>
        </p:spPr>
        <p:txBody>
          <a:bodyPr>
            <a:normAutofit/>
          </a:bodyPr>
          <a:lstStyle/>
          <a:p>
            <a:r>
              <a:rPr lang="en-US" altLang="ko-KR" dirty="0"/>
              <a:t>employees </a:t>
            </a:r>
            <a:r>
              <a:rPr lang="ko-KR" altLang="en-US" dirty="0"/>
              <a:t>데이터 베이스 이용</a:t>
            </a:r>
            <a:endParaRPr lang="en-US" altLang="ko-KR" dirty="0"/>
          </a:p>
          <a:p>
            <a:pPr lvl="1"/>
            <a:r>
              <a:rPr lang="ko-KR" altLang="en-US" sz="2200" dirty="0"/>
              <a:t>문자열 내용 검색 </a:t>
            </a:r>
            <a:r>
              <a:rPr lang="en-US" altLang="ko-KR" sz="2200" dirty="0"/>
              <a:t>: like </a:t>
            </a:r>
            <a:r>
              <a:rPr lang="ko-KR" altLang="en-US" sz="2200" dirty="0"/>
              <a:t>사용</a:t>
            </a:r>
            <a:r>
              <a:rPr lang="en-US" altLang="ko-KR" sz="2200" dirty="0"/>
              <a:t>(%, _)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E7D5-53DA-4558-AB11-8F726287BF57}"/>
              </a:ext>
            </a:extLst>
          </p:cNvPr>
          <p:cNvSpPr txBox="1"/>
          <p:nvPr/>
        </p:nvSpPr>
        <p:spPr>
          <a:xfrm>
            <a:off x="509808" y="2780928"/>
            <a:ext cx="8359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/>
              <a:t>title </a:t>
            </a:r>
            <a:r>
              <a:rPr lang="ko-KR" altLang="en-US" dirty="0"/>
              <a:t>필드의 값이 </a:t>
            </a:r>
            <a:r>
              <a:rPr lang="en-US" altLang="ko-KR" dirty="0"/>
              <a:t>Senior</a:t>
            </a:r>
            <a:r>
              <a:rPr lang="ko-KR" altLang="en-US" dirty="0"/>
              <a:t>으로 시작하는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/>
              <a:t>title </a:t>
            </a:r>
            <a:r>
              <a:rPr lang="ko-KR" altLang="en-US" dirty="0"/>
              <a:t>필드의 값에 </a:t>
            </a:r>
            <a:r>
              <a:rPr lang="en-US" altLang="ko-KR" dirty="0"/>
              <a:t>sis </a:t>
            </a:r>
            <a:r>
              <a:rPr lang="ko-KR" altLang="en-US" dirty="0"/>
              <a:t>문자열이 포함된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/>
              <a:t>title </a:t>
            </a:r>
            <a:r>
              <a:rPr lang="ko-KR" altLang="en-US" dirty="0"/>
              <a:t>필드의 값이 </a:t>
            </a:r>
            <a:r>
              <a:rPr lang="en-US" altLang="ko-KR" dirty="0"/>
              <a:t>Staff </a:t>
            </a:r>
            <a:r>
              <a:rPr lang="ko-KR" altLang="en-US" dirty="0"/>
              <a:t>로 끝나는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/>
              <a:t>title </a:t>
            </a:r>
            <a:r>
              <a:rPr lang="ko-KR" altLang="en-US" dirty="0"/>
              <a:t>필드의 값이 </a:t>
            </a:r>
            <a:r>
              <a:rPr lang="en-US" altLang="ko-KR" dirty="0" err="1"/>
              <a:t>sta</a:t>
            </a:r>
            <a:r>
              <a:rPr lang="ko-KR" altLang="en-US" dirty="0"/>
              <a:t>로 시작하고 이름의 길이가 </a:t>
            </a:r>
            <a:r>
              <a:rPr lang="en-US" altLang="ko-KR" dirty="0"/>
              <a:t>5</a:t>
            </a:r>
            <a:r>
              <a:rPr lang="ko-KR" altLang="en-US" dirty="0"/>
              <a:t>인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/>
              <a:t>title </a:t>
            </a:r>
            <a:r>
              <a:rPr lang="ko-KR" altLang="en-US" dirty="0"/>
              <a:t>필드의 길이가 </a:t>
            </a:r>
            <a:r>
              <a:rPr lang="en-US" altLang="ko-KR" dirty="0"/>
              <a:t>8</a:t>
            </a:r>
            <a:r>
              <a:rPr lang="ko-KR" altLang="en-US" dirty="0"/>
              <a:t>인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 (</a:t>
            </a:r>
            <a:r>
              <a:rPr lang="ko-KR" altLang="en-US" dirty="0"/>
              <a:t>함수</a:t>
            </a:r>
            <a:r>
              <a:rPr lang="en-US" altLang="ko-KR" dirty="0"/>
              <a:t>x)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/>
              <a:t>title </a:t>
            </a:r>
            <a:r>
              <a:rPr lang="ko-KR" altLang="en-US" dirty="0"/>
              <a:t>필드의 길이가 </a:t>
            </a:r>
            <a:r>
              <a:rPr lang="en-US" altLang="ko-KR" dirty="0"/>
              <a:t>18</a:t>
            </a:r>
            <a:r>
              <a:rPr lang="ko-KR" altLang="en-US" dirty="0"/>
              <a:t> 이상인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 (</a:t>
            </a:r>
            <a:r>
              <a:rPr lang="ko-KR" altLang="en-US" dirty="0"/>
              <a:t>함수사용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545225"/>
      </p:ext>
    </p:extLst>
  </p:cSld>
  <p:clrMapOvr>
    <a:masterClrMapping/>
  </p:clrMapOvr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2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 rotWithShape="1">
          <a:blip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 rotWithShape="1">
          <a:blip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korea</ep:Company>
  <ep:Words>214</ep:Words>
  <ep:PresentationFormat>화면 슬라이드 쇼(4:3)</ep:PresentationFormat>
  <ep:Paragraphs>22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가을</vt:lpstr>
      <vt:lpstr>Select ~ from ~ where ~ order by ~</vt:lpstr>
      <vt:lpstr>Select ~ from ~ where ~ order by ~</vt:lpstr>
      <vt:lpstr>Select ~ from ~ where ~ order by ~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2012-03-05T15:43:46.000</dcterms:created>
  <dc:creator>lee</dc:creator>
  <cp:lastModifiedBy>kosmo</cp:lastModifiedBy>
  <dcterms:modified xsi:type="dcterms:W3CDTF">2020-08-13T01:31:54.834</dcterms:modified>
  <cp:revision>43</cp:revision>
  <dc:title>프로그래밍 실습</dc:title>
  <cp:version>1000.0000.01</cp:version>
</cp:coreProperties>
</file>