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6" r:id="rId2"/>
    <p:sldId id="268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en-US" altLang="ko-KR" sz="2200" dirty="0"/>
              <a:t>between ~ and ~ </a:t>
            </a:r>
            <a:r>
              <a:rPr lang="ko-KR" altLang="en-US" sz="2200" dirty="0"/>
              <a:t>사용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09808" y="2780928"/>
            <a:ext cx="8359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300000</a:t>
            </a:r>
            <a:r>
              <a:rPr lang="ko-KR" altLang="en-US" dirty="0"/>
              <a:t> </a:t>
            </a:r>
            <a:r>
              <a:rPr lang="en-US" altLang="ko-KR" dirty="0"/>
              <a:t>~350000 </a:t>
            </a:r>
            <a:r>
              <a:rPr lang="ko-KR" altLang="en-US" dirty="0"/>
              <a:t>레코드를 검색하여</a:t>
            </a:r>
            <a:r>
              <a:rPr lang="en-US" altLang="ko-KR" dirty="0"/>
              <a:t> </a:t>
            </a:r>
            <a:r>
              <a:rPr lang="en-US" altLang="ko-KR" dirty="0" err="1"/>
              <a:t>last_name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내림차순으로 출력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생일이 </a:t>
            </a:r>
            <a:r>
              <a:rPr lang="en-US" altLang="ko-KR" dirty="0"/>
              <a:t>1960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</a:t>
            </a:r>
            <a:r>
              <a:rPr lang="en-US" altLang="ko-KR" dirty="0"/>
              <a:t>~ 1960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사이인 사원을 검색하여 생일의 오름차순</a:t>
            </a:r>
            <a:r>
              <a:rPr lang="en-US" altLang="ko-KR" dirty="0"/>
              <a:t>, </a:t>
            </a:r>
            <a:r>
              <a:rPr lang="en-US" altLang="ko-KR" dirty="0" err="1"/>
              <a:t>emp_no</a:t>
            </a:r>
            <a:r>
              <a:rPr lang="ko-KR" altLang="en-US" dirty="0"/>
              <a:t>의 내림차순으로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016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200" dirty="0" err="1"/>
              <a:t>필드명</a:t>
            </a:r>
            <a:r>
              <a:rPr lang="ko-KR" altLang="en-US" sz="2200" dirty="0"/>
              <a:t> </a:t>
            </a:r>
            <a:r>
              <a:rPr lang="en-US" altLang="ko-KR" sz="2200" dirty="0"/>
              <a:t>In( </a:t>
            </a:r>
            <a:r>
              <a:rPr lang="ko-KR" altLang="en-US" sz="2200" dirty="0"/>
              <a:t>목록들 </a:t>
            </a:r>
            <a:r>
              <a:rPr lang="en-US" altLang="ko-KR" sz="2200" dirty="0"/>
              <a:t>)</a:t>
            </a:r>
            <a:r>
              <a:rPr lang="ko-KR" altLang="en-US" sz="2200" dirty="0"/>
              <a:t> 사용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09808" y="2780928"/>
            <a:ext cx="8359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생일이 </a:t>
            </a:r>
            <a:r>
              <a:rPr lang="en-US" altLang="ko-KR" dirty="0"/>
              <a:t>5</a:t>
            </a:r>
            <a:r>
              <a:rPr lang="ko-KR" altLang="en-US" dirty="0"/>
              <a:t>월</a:t>
            </a:r>
            <a:r>
              <a:rPr lang="en-US" altLang="ko-KR" dirty="0"/>
              <a:t>,8</a:t>
            </a:r>
            <a:r>
              <a:rPr lang="ko-KR" altLang="en-US" dirty="0"/>
              <a:t>월</a:t>
            </a:r>
            <a:r>
              <a:rPr lang="en-US" altLang="ko-KR" dirty="0"/>
              <a:t>,11</a:t>
            </a:r>
            <a:r>
              <a:rPr lang="ko-KR" altLang="en-US" dirty="0"/>
              <a:t>월인 사원을 검색하여 생일의 오름차순</a:t>
            </a:r>
            <a:r>
              <a:rPr lang="en-US" altLang="ko-KR" dirty="0"/>
              <a:t>, </a:t>
            </a:r>
            <a:r>
              <a:rPr lang="en-US" altLang="ko-KR" dirty="0" err="1"/>
              <a:t>emp_no</a:t>
            </a:r>
            <a:r>
              <a:rPr lang="ko-KR" altLang="en-US" dirty="0"/>
              <a:t>의 내림차순으로 </a:t>
            </a:r>
            <a:r>
              <a:rPr lang="ko-KR" altLang="en-US" dirty="0" err="1"/>
              <a:t>출력하시오</a:t>
            </a:r>
            <a:r>
              <a:rPr lang="en-US" altLang="ko-KR" dirty="0"/>
              <a:t>.(employees</a:t>
            </a:r>
            <a:r>
              <a:rPr lang="ko-KR" altLang="en-US" dirty="0"/>
              <a:t>테이블의 모든 필드와</a:t>
            </a:r>
            <a:r>
              <a:rPr lang="en-US" altLang="ko-KR" dirty="0"/>
              <a:t>, </a:t>
            </a:r>
            <a:r>
              <a:rPr lang="ko-KR" altLang="en-US" dirty="0"/>
              <a:t>월 필드 출력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last_name</a:t>
            </a:r>
            <a:r>
              <a:rPr lang="ko-KR" altLang="en-US" dirty="0"/>
              <a:t>가 </a:t>
            </a:r>
            <a:r>
              <a:rPr lang="en-US" altLang="ko-KR" dirty="0" err="1"/>
              <a:t>Deyuan</a:t>
            </a:r>
            <a:r>
              <a:rPr lang="en-US" altLang="ko-KR" dirty="0"/>
              <a:t>, </a:t>
            </a:r>
            <a:r>
              <a:rPr lang="en-US" altLang="ko-KR" dirty="0" err="1"/>
              <a:t>Perly</a:t>
            </a:r>
            <a:r>
              <a:rPr lang="en-US" altLang="ko-KR" dirty="0"/>
              <a:t>, </a:t>
            </a:r>
            <a:r>
              <a:rPr lang="en-US" altLang="ko-KR" dirty="0" err="1"/>
              <a:t>Zockler</a:t>
            </a:r>
            <a:r>
              <a:rPr lang="en-US" altLang="ko-KR" dirty="0"/>
              <a:t>, Angelopoulos </a:t>
            </a:r>
            <a:r>
              <a:rPr lang="ko-KR" altLang="en-US" dirty="0"/>
              <a:t>에 속하면서 여자인 사원을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200" dirty="0"/>
              <a:t>문자열 내용 검색 </a:t>
            </a:r>
            <a:r>
              <a:rPr lang="en-US" altLang="ko-KR" sz="2200" dirty="0"/>
              <a:t>: like </a:t>
            </a:r>
            <a:r>
              <a:rPr lang="ko-KR" altLang="en-US" sz="2200" dirty="0"/>
              <a:t>사용</a:t>
            </a:r>
            <a:r>
              <a:rPr lang="en-US" altLang="ko-KR" sz="2200" dirty="0"/>
              <a:t>(%, _)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09808" y="2780928"/>
            <a:ext cx="8359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이름이 </a:t>
            </a:r>
            <a:r>
              <a:rPr lang="en-US" altLang="ko-KR" dirty="0"/>
              <a:t>Den</a:t>
            </a:r>
            <a:r>
              <a:rPr lang="ko-KR" altLang="en-US" dirty="0"/>
              <a:t>으로 시작하는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이름에 </a:t>
            </a:r>
            <a:r>
              <a:rPr lang="en-US" altLang="ko-KR" dirty="0"/>
              <a:t>Den</a:t>
            </a:r>
            <a:r>
              <a:rPr lang="ko-KR" altLang="en-US" dirty="0"/>
              <a:t>이 있는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성이 </a:t>
            </a:r>
            <a:r>
              <a:rPr lang="en-US" altLang="ko-KR" dirty="0" err="1"/>
              <a:t>ina</a:t>
            </a:r>
            <a:r>
              <a:rPr lang="ko-KR" altLang="en-US" dirty="0"/>
              <a:t>로 끝나는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이름이 </a:t>
            </a:r>
            <a:r>
              <a:rPr lang="en-US" altLang="ko-KR" dirty="0"/>
              <a:t>Den</a:t>
            </a:r>
            <a:r>
              <a:rPr lang="ko-KR" altLang="en-US" dirty="0"/>
              <a:t>으로 시작하고 이름의 길이가 </a:t>
            </a:r>
            <a:r>
              <a:rPr lang="en-US" altLang="ko-KR" dirty="0"/>
              <a:t>5</a:t>
            </a:r>
            <a:r>
              <a:rPr lang="ko-KR" altLang="en-US" dirty="0"/>
              <a:t>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이름의 길이가 </a:t>
            </a:r>
            <a:r>
              <a:rPr lang="en-US" altLang="ko-KR" dirty="0"/>
              <a:t>10</a:t>
            </a:r>
            <a:r>
              <a:rPr lang="ko-KR" altLang="en-US" dirty="0"/>
              <a:t>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함수</a:t>
            </a:r>
            <a:r>
              <a:rPr lang="en-US" altLang="ko-KR" dirty="0"/>
              <a:t>x)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이름의 길이가 </a:t>
            </a:r>
            <a:r>
              <a:rPr lang="en-US" altLang="ko-KR" dirty="0"/>
              <a:t>10</a:t>
            </a:r>
            <a:r>
              <a:rPr lang="ko-KR" altLang="en-US" dirty="0"/>
              <a:t>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함수사용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54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466</TotalTime>
  <Words>229</Words>
  <Application>Microsoft Office PowerPoint</Application>
  <PresentationFormat>화면 슬라이드 쇼(4:3)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Wingdings</vt:lpstr>
      <vt:lpstr>Wingdings 2</vt:lpstr>
      <vt:lpstr>가을</vt:lpstr>
      <vt:lpstr>Select ~ from ~ where ~ order by ~</vt:lpstr>
      <vt:lpstr>Select ~ from ~ where ~ order by ~</vt:lpstr>
      <vt:lpstr>Select ~ from ~ where ~ order by ~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Tomtoy</cp:lastModifiedBy>
  <cp:revision>37</cp:revision>
  <dcterms:created xsi:type="dcterms:W3CDTF">2012-03-05T15:43:46Z</dcterms:created>
  <dcterms:modified xsi:type="dcterms:W3CDTF">2020-08-12T12:39:45Z</dcterms:modified>
</cp:coreProperties>
</file>