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" y="105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7090AA-3BF2-4B05-BC3A-658CF65752B2}" type="datetime1">
              <a:rPr lang="ko-KR" altLang="en-US"/>
              <a:pPr lvl="0">
                <a:defRPr/>
              </a:pPr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3EB16E-0FA0-4BAA-8E6C-3E3F4A8854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</a:t>
            </a:r>
            <a:r>
              <a:rPr lang="ko-KR" altLang="en-US"/>
              <a:t>서브쿼리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700808"/>
            <a:ext cx="82326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10010 </a:t>
            </a:r>
            <a:r>
              <a:rPr lang="ko-KR" altLang="en-US" dirty="0"/>
              <a:t>보다 생일이 빠른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입사일자가 </a:t>
            </a:r>
            <a:r>
              <a:rPr lang="en-US" altLang="ko-KR" dirty="0"/>
              <a:t>1995-09-26 </a:t>
            </a:r>
            <a:r>
              <a:rPr lang="ko-KR" altLang="en-US" dirty="0"/>
              <a:t>인 사원보다 늦게 태어난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/>
              <a:t>1995-09-26 </a:t>
            </a:r>
            <a:r>
              <a:rPr lang="ko-KR" altLang="en-US" dirty="0"/>
              <a:t>이후에 입사한 사원들 중 제일 늦게 태어난 사원보다 늦게 태어난 사원의 레코드를 </a:t>
            </a:r>
            <a:r>
              <a:rPr lang="ko-KR" altLang="en-US" dirty="0" err="1"/>
              <a:t>검색하시오</a:t>
            </a: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/>
              <a:t>1995-09-26 </a:t>
            </a:r>
            <a:r>
              <a:rPr lang="ko-KR" altLang="en-US" dirty="0"/>
              <a:t>이후에 입사한 사원들 중 제일 일찍 태어난 사원보다 늦게 태어난 사원의 레코드를 </a:t>
            </a:r>
            <a:r>
              <a:rPr lang="ko-KR" altLang="en-US" dirty="0" err="1"/>
              <a:t>검색하시오</a:t>
            </a: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/>
              <a:t>1995-09-26 </a:t>
            </a:r>
            <a:r>
              <a:rPr lang="ko-KR" altLang="en-US" dirty="0"/>
              <a:t>이후에 입사한 사원들과 생일이 같은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</a:t>
            </a:r>
            <a:r>
              <a:rPr lang="en-US" altLang="ko-KR" sz="3600" dirty="0"/>
              <a:t>DISTINCT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 </a:t>
            </a:r>
            <a:r>
              <a:rPr lang="ko-KR" altLang="en-US" dirty="0"/>
              <a:t>테이블에서 </a:t>
            </a:r>
            <a:r>
              <a:rPr lang="en-US" altLang="ko-KR" dirty="0"/>
              <a:t>title</a:t>
            </a:r>
            <a:r>
              <a:rPr lang="ko-KR" altLang="en-US" dirty="0"/>
              <a:t> 필드를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/>
              <a:t>title </a:t>
            </a:r>
            <a:r>
              <a:rPr lang="ko-KR" altLang="en-US" dirty="0"/>
              <a:t>필드를</a:t>
            </a:r>
            <a:r>
              <a:rPr lang="en-US" altLang="ko-KR" dirty="0"/>
              <a:t> </a:t>
            </a:r>
            <a:r>
              <a:rPr lang="ko-KR" altLang="en-US" sz="1800" dirty="0"/>
              <a:t>중복제거 후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world </a:t>
            </a:r>
            <a:r>
              <a:rPr lang="ko-KR" altLang="en-US" dirty="0"/>
              <a:t>데이터베이스에서 </a:t>
            </a:r>
            <a:r>
              <a:rPr lang="en-US" altLang="ko-KR" dirty="0"/>
              <a:t>city </a:t>
            </a:r>
            <a:r>
              <a:rPr lang="ko-KR" altLang="en-US" dirty="0"/>
              <a:t>테이블의 </a:t>
            </a:r>
            <a:r>
              <a:rPr lang="en-US" altLang="ko-KR" dirty="0" err="1"/>
              <a:t>CountryCode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2000</a:t>
            </a:r>
            <a:r>
              <a:rPr lang="ko-KR" altLang="en-US" dirty="0"/>
              <a:t>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3</a:t>
            </a:r>
            <a:r>
              <a:rPr lang="ko-KR" altLang="en-US" dirty="0"/>
              <a:t>번 문제의 </a:t>
            </a:r>
            <a:r>
              <a:rPr lang="en-US" altLang="ko-KR" dirty="0" err="1"/>
              <a:t>CountryCode</a:t>
            </a:r>
            <a:r>
              <a:rPr lang="en-US" altLang="ko-KR" dirty="0"/>
              <a:t> </a:t>
            </a:r>
            <a:r>
              <a:rPr lang="ko-KR" altLang="en-US" dirty="0"/>
              <a:t>필드를</a:t>
            </a:r>
            <a:r>
              <a:rPr lang="en-US" altLang="ko-KR" dirty="0"/>
              <a:t> </a:t>
            </a:r>
            <a:r>
              <a:rPr lang="ko-KR" altLang="en-US" sz="1800" dirty="0"/>
              <a:t>중복제거 후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1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LIMIT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 err="1"/>
              <a:t>dept_no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d005</a:t>
            </a:r>
            <a:r>
              <a:rPr lang="ko-KR" altLang="en-US" dirty="0"/>
              <a:t>가 아닌 레코드 중에서 </a:t>
            </a:r>
            <a:r>
              <a:rPr lang="en-US" altLang="ko-KR" dirty="0" err="1"/>
              <a:t>form_date</a:t>
            </a:r>
            <a:r>
              <a:rPr lang="en-US" altLang="ko-KR" dirty="0"/>
              <a:t>, </a:t>
            </a:r>
            <a:r>
              <a:rPr lang="en-US" altLang="ko-KR" dirty="0" err="1"/>
              <a:t>to_date</a:t>
            </a:r>
            <a:r>
              <a:rPr lang="en-US" altLang="ko-KR" dirty="0"/>
              <a:t> </a:t>
            </a:r>
            <a:r>
              <a:rPr lang="ko-KR" altLang="en-US" dirty="0"/>
              <a:t>순을 정렬한 후 상위 </a:t>
            </a:r>
            <a:r>
              <a:rPr lang="en-US" altLang="ko-KR" dirty="0"/>
              <a:t>150</a:t>
            </a:r>
            <a:r>
              <a:rPr lang="ko-KR" altLang="en-US" dirty="0"/>
              <a:t>개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성별이 남자이고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Parto</a:t>
            </a:r>
            <a:r>
              <a:rPr lang="en-US" altLang="ko-KR" dirty="0"/>
              <a:t> </a:t>
            </a:r>
            <a:r>
              <a:rPr lang="ko-KR" altLang="en-US" dirty="0"/>
              <a:t>이거나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ford </a:t>
            </a:r>
            <a:r>
              <a:rPr lang="ko-KR" altLang="en-US" dirty="0"/>
              <a:t>문자열이 있는 레코드를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순으로 정렬한 후 </a:t>
            </a:r>
            <a:r>
              <a:rPr lang="en-US" altLang="ko-KR" dirty="0"/>
              <a:t>5 </a:t>
            </a:r>
            <a:r>
              <a:rPr lang="ko-KR" altLang="en-US" dirty="0"/>
              <a:t>개만 추출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 있는 내용을 </a:t>
            </a:r>
            <a:r>
              <a:rPr lang="en-US" altLang="ko-KR" dirty="0"/>
              <a:t>10</a:t>
            </a:r>
            <a:r>
              <a:rPr lang="ko-KR" altLang="en-US" dirty="0"/>
              <a:t>개씩  페이지 형태로 나누어 출력하고자 한다</a:t>
            </a:r>
            <a:r>
              <a:rPr lang="en-US" altLang="ko-KR" dirty="0"/>
              <a:t>.  5</a:t>
            </a:r>
            <a:r>
              <a:rPr lang="ko-KR" altLang="en-US" dirty="0"/>
              <a:t>페이지에 출력될 내용을 </a:t>
            </a:r>
            <a:r>
              <a:rPr lang="ko-KR" altLang="en-US" dirty="0" err="1"/>
              <a:t>검색하시오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TABLE … SELECT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테이블과 구조가 동일한 </a:t>
            </a:r>
            <a:r>
              <a:rPr lang="en-US" altLang="ko-KR" dirty="0" err="1"/>
              <a:t>copy_dept_emp</a:t>
            </a:r>
            <a:r>
              <a:rPr lang="en-US" altLang="ko-KR" dirty="0"/>
              <a:t> </a:t>
            </a:r>
            <a:r>
              <a:rPr lang="ko-KR" altLang="en-US" dirty="0"/>
              <a:t>테이블을 생성하고 </a:t>
            </a: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/>
              <a:t>1500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 </a:t>
            </a:r>
            <a:r>
              <a:rPr lang="ko-KR" altLang="en-US" dirty="0"/>
              <a:t>테이블의 </a:t>
            </a:r>
            <a:r>
              <a:rPr lang="en-US" altLang="ko-KR" dirty="0" err="1"/>
              <a:t>emp_no</a:t>
            </a:r>
            <a:r>
              <a:rPr lang="en-US" altLang="ko-KR" dirty="0"/>
              <a:t>, title, </a:t>
            </a:r>
            <a:r>
              <a:rPr lang="en-US" altLang="ko-KR" dirty="0" err="1"/>
              <a:t>from_date</a:t>
            </a:r>
            <a:r>
              <a:rPr lang="en-US" altLang="ko-KR" dirty="0"/>
              <a:t> </a:t>
            </a:r>
            <a:r>
              <a:rPr lang="ko-KR" altLang="en-US" dirty="0"/>
              <a:t>필드와 동일한 형태를 가진 </a:t>
            </a:r>
            <a:r>
              <a:rPr lang="en-US" altLang="ko-KR" dirty="0"/>
              <a:t>copy_ titles </a:t>
            </a:r>
            <a:r>
              <a:rPr lang="ko-KR" altLang="en-US" dirty="0"/>
              <a:t>테이블을 생성하고 </a:t>
            </a:r>
            <a:r>
              <a:rPr lang="en-US" altLang="ko-KR" dirty="0"/>
              <a:t>titles </a:t>
            </a:r>
            <a:r>
              <a:rPr lang="ko-KR" altLang="en-US" dirty="0"/>
              <a:t>에서 </a:t>
            </a:r>
            <a:r>
              <a:rPr lang="en-US" altLang="ko-KR" dirty="0"/>
              <a:t>title,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순으로 오름차순 정렬한 후 </a:t>
            </a:r>
            <a:r>
              <a:rPr lang="en-US" altLang="ko-KR" dirty="0"/>
              <a:t>1300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71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284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Wingdings</vt:lpstr>
      <vt:lpstr>Wingdings 2</vt:lpstr>
      <vt:lpstr>가을</vt:lpstr>
      <vt:lpstr>Select 서브쿼리</vt:lpstr>
      <vt:lpstr>Select ~ DISTINCT</vt:lpstr>
      <vt:lpstr>Select ~ LIMIT</vt:lpstr>
      <vt:lpstr>CREATE TABLE … SELECT</vt:lpstr>
    </vt:vector>
  </TitlesOfParts>
  <Manager/>
  <Company>korea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ASIA-24</cp:lastModifiedBy>
  <cp:revision>57</cp:revision>
  <dcterms:created xsi:type="dcterms:W3CDTF">2012-03-05T15:43:46Z</dcterms:created>
  <dcterms:modified xsi:type="dcterms:W3CDTF">2020-08-13T08:00:39Z</dcterms:modified>
  <cp:version>1000.0000.01</cp:version>
</cp:coreProperties>
</file>