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554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7090AA-3BF2-4B05-BC3A-658CF65752B2}" type="datetime1">
              <a:rPr lang="ko-KR" altLang="en-US"/>
              <a:pPr lvl="0">
                <a:defRPr/>
              </a:pPr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3EB16E-0FA0-4BAA-8E6C-3E3F4A8854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700808"/>
            <a:ext cx="82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Greger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Angelopoulos </a:t>
            </a:r>
            <a:r>
              <a:rPr lang="ko-KR" altLang="en-US" dirty="0"/>
              <a:t>보다 늦게 태어난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Aamer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Bahl</a:t>
            </a:r>
            <a:r>
              <a:rPr lang="en-US" altLang="ko-KR" dirty="0"/>
              <a:t> </a:t>
            </a:r>
            <a:r>
              <a:rPr lang="ko-KR" altLang="en-US" dirty="0"/>
              <a:t>보다 늦게 태어난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번 문제를 </a:t>
            </a:r>
            <a:r>
              <a:rPr lang="en-US" altLang="ko-KR" dirty="0"/>
              <a:t>=any(</a:t>
            </a:r>
            <a:r>
              <a:rPr lang="ko-KR" altLang="en-US" dirty="0" err="1"/>
              <a:t>서브쿼리</a:t>
            </a:r>
            <a:r>
              <a:rPr lang="en-US" altLang="ko-KR" dirty="0"/>
              <a:t>) </a:t>
            </a:r>
            <a:r>
              <a:rPr lang="ko-KR" altLang="en-US" dirty="0"/>
              <a:t>를 이용하여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Aamer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Bahl</a:t>
            </a:r>
            <a:r>
              <a:rPr lang="en-US" altLang="ko-KR" dirty="0"/>
              <a:t> </a:t>
            </a:r>
            <a:r>
              <a:rPr lang="ko-KR" altLang="en-US" dirty="0"/>
              <a:t>와 생일이 같은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번 문제를 </a:t>
            </a:r>
            <a:r>
              <a:rPr lang="en-US" altLang="ko-KR" dirty="0"/>
              <a:t>in(</a:t>
            </a:r>
            <a:r>
              <a:rPr lang="ko-KR" altLang="en-US" dirty="0" err="1"/>
              <a:t>서브쿼리</a:t>
            </a:r>
            <a:r>
              <a:rPr lang="en-US" altLang="ko-KR" dirty="0"/>
              <a:t>)</a:t>
            </a:r>
            <a:r>
              <a:rPr lang="ko-KR" altLang="en-US" dirty="0"/>
              <a:t>를 이용하여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~ </a:t>
            </a:r>
            <a:r>
              <a:rPr lang="en-US" altLang="ko-KR" sz="3600"/>
              <a:t>DISTINCT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628800"/>
            <a:ext cx="8232648" cy="200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salaries </a:t>
            </a:r>
            <a:r>
              <a:rPr lang="ko-KR" altLang="en-US"/>
              <a:t>테이블에서 </a:t>
            </a:r>
            <a:r>
              <a:rPr lang="en-US" altLang="ko-KR"/>
              <a:t>salary </a:t>
            </a:r>
            <a:r>
              <a:rPr lang="ko-KR" altLang="en-US"/>
              <a:t>가 </a:t>
            </a:r>
            <a:r>
              <a:rPr lang="en-US" altLang="ko-KR"/>
              <a:t>40000 </a:t>
            </a:r>
            <a:r>
              <a:rPr lang="ko-KR" altLang="en-US"/>
              <a:t>미만인  </a:t>
            </a:r>
            <a:r>
              <a:rPr lang="en-US" altLang="ko-KR"/>
              <a:t>emp_no</a:t>
            </a:r>
            <a:r>
              <a:rPr lang="ko-KR" altLang="en-US"/>
              <a:t>를 조회하시오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ko-KR" altLang="en-US"/>
              <a:t>위</a:t>
            </a:r>
            <a:r>
              <a:rPr lang="en-US" altLang="ko-KR"/>
              <a:t>1</a:t>
            </a:r>
            <a:r>
              <a:rPr lang="ko-KR" altLang="en-US"/>
              <a:t>번 문제의 </a:t>
            </a:r>
            <a:r>
              <a:rPr lang="en-US" altLang="ko-KR"/>
              <a:t>emp_no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en-US" altLang="ko-KR" sz="1800"/>
              <a:t>DISTINCT </a:t>
            </a:r>
            <a:r>
              <a:rPr lang="ko-KR" altLang="en-US" sz="1800"/>
              <a:t>키워드를 이용하여 중복제거 후 조회하시오</a:t>
            </a:r>
            <a:r>
              <a:rPr lang="en-US" altLang="ko-KR" sz="1800"/>
              <a:t>.</a:t>
            </a:r>
            <a:endParaRPr lang="en-US" altLang="ko-KR" sz="180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2</a:t>
            </a:r>
            <a:r>
              <a:rPr lang="ko-KR" altLang="en-US"/>
              <a:t>번 문제에서 출력 필드에 </a:t>
            </a:r>
            <a:r>
              <a:rPr lang="en-US" altLang="ko-KR"/>
              <a:t>salary</a:t>
            </a:r>
            <a:r>
              <a:rPr lang="ko-KR" altLang="en-US"/>
              <a:t>필드를 추가 하였을 때 어떻게 될까요</a:t>
            </a:r>
            <a:r>
              <a:rPr lang="en-US" altLang="ko-KR"/>
              <a:t>?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world </a:t>
            </a:r>
            <a:r>
              <a:rPr lang="ko-KR" altLang="en-US"/>
              <a:t>데이터베이스의 </a:t>
            </a:r>
            <a:r>
              <a:rPr lang="en-US" altLang="ko-KR"/>
              <a:t>countrylanguage </a:t>
            </a:r>
            <a:r>
              <a:rPr lang="ko-KR" altLang="en-US"/>
              <a:t>테이블에서 </a:t>
            </a:r>
            <a:r>
              <a:rPr lang="en-US" altLang="ko-KR"/>
              <a:t>Language </a:t>
            </a:r>
            <a:r>
              <a:rPr lang="ko-KR" altLang="en-US"/>
              <a:t>필드를 출력하되 중복을 제거하고 출력 하시오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LIMIT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테이블에서 </a:t>
            </a:r>
            <a:r>
              <a:rPr lang="en-US" altLang="ko-KR" dirty="0"/>
              <a:t>salary </a:t>
            </a:r>
            <a:r>
              <a:rPr lang="ko-KR" altLang="en-US" dirty="0"/>
              <a:t>가 </a:t>
            </a:r>
            <a:r>
              <a:rPr lang="en-US" altLang="ko-KR" dirty="0"/>
              <a:t>40000 </a:t>
            </a:r>
            <a:r>
              <a:rPr lang="ko-KR" altLang="en-US" dirty="0"/>
              <a:t>미만인  </a:t>
            </a:r>
            <a:r>
              <a:rPr lang="en-US" altLang="ko-KR" dirty="0" err="1"/>
              <a:t>emp_no</a:t>
            </a:r>
            <a:r>
              <a:rPr lang="ko-KR" altLang="en-US" dirty="0"/>
              <a:t>를 상위 </a:t>
            </a:r>
            <a:r>
              <a:rPr lang="en-US" altLang="ko-KR" dirty="0"/>
              <a:t>100</a:t>
            </a:r>
            <a:r>
              <a:rPr lang="ko-KR" altLang="en-US" dirty="0"/>
              <a:t>개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성별이 여자인 레코드를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순으로 정렬한 후 </a:t>
            </a:r>
            <a:r>
              <a:rPr lang="en-US" altLang="ko-KR" dirty="0"/>
              <a:t>50 </a:t>
            </a:r>
            <a:r>
              <a:rPr lang="ko-KR" altLang="en-US" dirty="0"/>
              <a:t>개만 추출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</a:t>
            </a:r>
            <a:r>
              <a:rPr lang="ko-KR" altLang="en-US" dirty="0"/>
              <a:t> 테이블에서 이름</a:t>
            </a:r>
            <a:r>
              <a:rPr lang="en-US" altLang="ko-KR" dirty="0"/>
              <a:t>(</a:t>
            </a:r>
            <a:r>
              <a:rPr lang="ko-KR" altLang="en-US" dirty="0"/>
              <a:t>성 이름</a:t>
            </a:r>
            <a:r>
              <a:rPr lang="en-US" altLang="ko-KR" dirty="0"/>
              <a:t>)</a:t>
            </a:r>
            <a:r>
              <a:rPr lang="ko-KR" altLang="en-US" dirty="0"/>
              <a:t>으로 정렬하고 </a:t>
            </a:r>
            <a:r>
              <a:rPr lang="en-US" altLang="ko-KR" dirty="0"/>
              <a:t>21</a:t>
            </a:r>
            <a:r>
              <a:rPr lang="ko-KR" altLang="en-US" dirty="0"/>
              <a:t>번 레코드 부터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TABLE … SELECT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테이블과 구조가 동일한 </a:t>
            </a:r>
            <a:r>
              <a:rPr lang="en-US" altLang="ko-KR" dirty="0" err="1"/>
              <a:t>copy_salaries</a:t>
            </a:r>
            <a:r>
              <a:rPr lang="en-US" altLang="ko-KR" dirty="0"/>
              <a:t> </a:t>
            </a:r>
            <a:r>
              <a:rPr lang="ko-KR" altLang="en-US" dirty="0"/>
              <a:t>테이블을 생성하고 </a:t>
            </a:r>
            <a:r>
              <a:rPr lang="en-US" altLang="ko-KR" dirty="0"/>
              <a:t>salaries </a:t>
            </a:r>
            <a:r>
              <a:rPr lang="ko-KR" altLang="en-US" dirty="0"/>
              <a:t>테이블에서 </a:t>
            </a:r>
            <a:r>
              <a:rPr lang="en-US" altLang="ko-KR" dirty="0"/>
              <a:t>500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테이블의 </a:t>
            </a:r>
            <a:r>
              <a:rPr lang="en-US" altLang="ko-KR" dirty="0" err="1"/>
              <a:t>emp_no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gende</a:t>
            </a:r>
            <a:r>
              <a:rPr lang="ko-KR" altLang="en-US" dirty="0"/>
              <a:t>필드와 동일한 형태를 가진 </a:t>
            </a:r>
            <a:r>
              <a:rPr lang="en-US" altLang="ko-KR" dirty="0"/>
              <a:t>copy_ employees </a:t>
            </a:r>
            <a:r>
              <a:rPr lang="ko-KR" altLang="en-US"/>
              <a:t>테이블을 생성하고 </a:t>
            </a:r>
            <a:r>
              <a:rPr lang="en-US" altLang="ko-KR" dirty="0"/>
              <a:t>employees </a:t>
            </a:r>
            <a:r>
              <a:rPr lang="ko-KR" altLang="en-US" dirty="0"/>
              <a:t>에서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순으로 오름차순 정렬한 후 </a:t>
            </a:r>
            <a:r>
              <a:rPr lang="en-US" altLang="ko-KR" dirty="0"/>
              <a:t>300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714504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korea</ep:Company>
  <ep:Words>256</ep:Words>
  <ep:PresentationFormat>화면 슬라이드 쇼(4:3)</ep:PresentationFormat>
  <ep:Paragraphs>21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가을</vt:lpstr>
      <vt:lpstr>Select 서브쿼리</vt:lpstr>
      <vt:lpstr>Select ~ DISTINCT</vt:lpstr>
      <vt:lpstr>Select ~ LIMIT</vt:lpstr>
      <vt:lpstr>CREATE TABLE … SELECT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2012-03-05T15:43:46.000</dcterms:created>
  <dc:creator>lee</dc:creator>
  <cp:lastModifiedBy>kosmo</cp:lastModifiedBy>
  <dcterms:modified xsi:type="dcterms:W3CDTF">2020-08-13T04:59:57.189</dcterms:modified>
  <cp:revision>53</cp:revision>
  <dc:title>프로그래밍 실습</dc:title>
  <cp:version>1000.0000.01</cp:version>
</cp:coreProperties>
</file>