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</a:t>
            </a:r>
            <a:r>
              <a:rPr lang="en-US" altLang="ko-KR" dirty="0"/>
              <a:t> - count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 </a:t>
            </a:r>
            <a:r>
              <a:rPr lang="ko-KR" altLang="en-US" dirty="0"/>
              <a:t>데이터베이스에 있는 모든 테이블의 레코드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ko-KR" altLang="en-US" dirty="0"/>
              <a:t>열이름도 적절하게 수정하세요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남성 사원의 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여성 사원의 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그림과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테이블에서 </a:t>
            </a:r>
            <a:r>
              <a:rPr lang="en-US" altLang="ko-KR" dirty="0"/>
              <a:t>60000~70000 </a:t>
            </a:r>
            <a:r>
              <a:rPr lang="ko-KR" altLang="en-US" dirty="0"/>
              <a:t>사이인 사원의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부서별 인원수를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현재 재직중인 부서별 인원수를 인원수에 내림차순으로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world.country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IndepYear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아닌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조건부 사용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8</a:t>
            </a:r>
            <a:r>
              <a:rPr lang="ko-KR" altLang="en-US" dirty="0"/>
              <a:t>번 문제에서 </a:t>
            </a:r>
            <a:r>
              <a:rPr lang="en-US" altLang="ko-KR" dirty="0"/>
              <a:t>count</a:t>
            </a:r>
            <a:r>
              <a:rPr lang="ko-KR" altLang="en-US" dirty="0"/>
              <a:t>함수만 사용하여 처리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world.country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Region </a:t>
            </a:r>
            <a:r>
              <a:rPr lang="ko-KR" altLang="en-US" dirty="0"/>
              <a:t>필드의 개수 와 </a:t>
            </a:r>
            <a:r>
              <a:rPr lang="en-US" altLang="ko-KR" dirty="0"/>
              <a:t>Region </a:t>
            </a:r>
            <a:r>
              <a:rPr lang="ko-KR" altLang="en-US" dirty="0"/>
              <a:t>필드에서 중복을 제거한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World.city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CountryCode</a:t>
            </a:r>
            <a:r>
              <a:rPr lang="en-US" altLang="ko-KR" dirty="0"/>
              <a:t> ,</a:t>
            </a:r>
            <a:r>
              <a:rPr lang="ko-KR" altLang="en-US" dirty="0"/>
              <a:t>국가별 </a:t>
            </a:r>
            <a:r>
              <a:rPr lang="ko-KR" altLang="en-US" dirty="0" err="1"/>
              <a:t>도시수를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en-US" altLang="ko-KR" dirty="0" err="1"/>
              <a:t>CountryCode</a:t>
            </a:r>
            <a:r>
              <a:rPr lang="ko-KR" altLang="en-US" dirty="0"/>
              <a:t>의 내림차순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5651C4-99CB-4171-8BDD-81B6F11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2772778"/>
            <a:ext cx="1285287" cy="7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323528" y="1628800"/>
            <a:ext cx="82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급여의 총합계</a:t>
            </a:r>
            <a:r>
              <a:rPr lang="en-US" altLang="ko-KR" dirty="0"/>
              <a:t>, </a:t>
            </a:r>
            <a:r>
              <a:rPr lang="ko-KR" altLang="en-US" dirty="0"/>
              <a:t>급여가 가장 많은 금액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작은금액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사원번호</a:t>
            </a:r>
            <a:r>
              <a:rPr lang="en-US" altLang="ko-KR" dirty="0"/>
              <a:t>,</a:t>
            </a:r>
            <a:r>
              <a:rPr lang="ko-KR" altLang="en-US" dirty="0"/>
              <a:t> 급여의 총합계 </a:t>
            </a:r>
            <a:r>
              <a:rPr lang="en-US" altLang="ko-KR" dirty="0"/>
              <a:t>,</a:t>
            </a:r>
            <a:r>
              <a:rPr lang="ko-KR" altLang="en-US" dirty="0"/>
              <a:t>급여가 가장 많은 금액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작은금액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분산을 사원별로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급여의 평균보다 큰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급여의 평균보다 큰 레코드의 개수를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 </a:t>
            </a:r>
            <a:r>
              <a:rPr lang="en-US" altLang="ko-KR"/>
              <a:t>- with rollup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world.city</a:t>
            </a:r>
            <a:r>
              <a:rPr lang="en-US" altLang="ko-KR" dirty="0"/>
              <a:t> </a:t>
            </a:r>
            <a:r>
              <a:rPr lang="ko-KR" altLang="en-US" dirty="0"/>
              <a:t>에서 오른쪽과 같은 결과가 나오도록 쿼리문을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293D1-04B7-458F-9D6A-679E56E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76872"/>
            <a:ext cx="2571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964</TotalTime>
  <Words>208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Wingdings 2</vt:lpstr>
      <vt:lpstr>가을</vt:lpstr>
      <vt:lpstr>집계 함수 - count</vt:lpstr>
      <vt:lpstr>집계 함수</vt:lpstr>
      <vt:lpstr>집계 함수 - with rollup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62</cp:revision>
  <dcterms:created xsi:type="dcterms:W3CDTF">2012-03-05T15:43:46Z</dcterms:created>
  <dcterms:modified xsi:type="dcterms:W3CDTF">2020-08-12T14:11:06Z</dcterms:modified>
</cp:coreProperties>
</file>