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3" autoAdjust="0"/>
    <p:restoredTop sz="94660"/>
  </p:normalViewPr>
  <p:slideViewPr>
    <p:cSldViewPr>
      <p:cViewPr>
        <p:scale>
          <a:sx n="75" d="100"/>
          <a:sy n="75" d="100"/>
        </p:scale>
        <p:origin x="2184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090AA-3BF2-4B05-BC3A-658CF65752B2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EB16E-0FA0-4BAA-8E6C-3E3F4A885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03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71C9CC7-CB89-4A44-A61D-5F10F0983BDC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8EE7-7FF9-4074-BFD2-156D194B49F0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A5AB778-B135-4A7C-87FE-D6ED65A2A9F0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45E-EC59-4519-AC24-B6F5E4E53F9C}" type="datetime1">
              <a:rPr lang="ko-KR" altLang="en-US" smtClean="0"/>
              <a:t>2020-08-13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4EC-BC0D-4155-94A6-FB36CC3F9C2C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5069DA-C9C3-4DA7-8A93-DC3C6892F21D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ACEB933-95F1-4DA3-893A-2294DB182F9D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2473-9822-44E1-B80D-6A88E2B4CCD8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3A3C-44F6-4414-AFF0-57C40BF2022C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36C3-87CF-4CEE-8BA8-49D2B10D5162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C1985A3-3A70-4C37-9537-888390A366E7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89B16C-4B56-442F-BEEC-3AE36FA24159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>
            <a:normAutofit/>
          </a:bodyPr>
          <a:lstStyle/>
          <a:p>
            <a:r>
              <a:rPr lang="en-US" altLang="ko-KR" dirty="0"/>
              <a:t>Inner</a:t>
            </a:r>
            <a:r>
              <a:rPr lang="ko-KR" altLang="en-US" dirty="0"/>
              <a:t> </a:t>
            </a:r>
            <a:r>
              <a:rPr lang="en-US" altLang="ko-KR" dirty="0"/>
              <a:t>Join(</a:t>
            </a:r>
            <a:r>
              <a:rPr lang="ko-KR" altLang="en-US" dirty="0"/>
              <a:t>내부조인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1184C2-AE51-44FF-8566-BD6023D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9CDFAD-148A-49C1-B020-2F4830B3B05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44BCB-7CA9-4977-AC1F-CA10CA8231D9}"/>
              </a:ext>
            </a:extLst>
          </p:cNvPr>
          <p:cNvSpPr txBox="1"/>
          <p:nvPr/>
        </p:nvSpPr>
        <p:spPr>
          <a:xfrm>
            <a:off x="323528" y="1628800"/>
            <a:ext cx="82326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ko-KR" dirty="0" err="1"/>
              <a:t>sqldb.usertbl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 err="1"/>
              <a:t>sqldb.buytbl</a:t>
            </a:r>
            <a:r>
              <a:rPr lang="en-US" altLang="ko-KR" dirty="0"/>
              <a:t> </a:t>
            </a:r>
            <a:r>
              <a:rPr lang="ko-KR" altLang="en-US" dirty="0"/>
              <a:t>을</a:t>
            </a:r>
            <a:r>
              <a:rPr lang="en-US" altLang="ko-KR" dirty="0"/>
              <a:t> inner</a:t>
            </a:r>
            <a:r>
              <a:rPr lang="ko-KR" altLang="en-US" dirty="0"/>
              <a:t> </a:t>
            </a:r>
            <a:r>
              <a:rPr lang="en-US" altLang="ko-KR" dirty="0"/>
              <a:t>join</a:t>
            </a:r>
            <a:r>
              <a:rPr lang="ko-KR" altLang="en-US" dirty="0"/>
              <a:t> 하여</a:t>
            </a:r>
            <a:r>
              <a:rPr lang="en-US" altLang="ko-KR" dirty="0"/>
              <a:t> </a:t>
            </a:r>
            <a:r>
              <a:rPr lang="ko-KR" altLang="en-US" dirty="0" err="1"/>
              <a:t>출력하시오</a:t>
            </a:r>
            <a:r>
              <a:rPr lang="en-US" altLang="ko-KR" dirty="0"/>
              <a:t>. 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위 </a:t>
            </a:r>
            <a:r>
              <a:rPr lang="en-US" altLang="ko-KR" dirty="0"/>
              <a:t>1</a:t>
            </a:r>
            <a:r>
              <a:rPr lang="ko-KR" altLang="en-US" dirty="0"/>
              <a:t>번에서 </a:t>
            </a:r>
            <a:r>
              <a:rPr lang="en-US" altLang="ko-KR" dirty="0" err="1"/>
              <a:t>userid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 err="1"/>
              <a:t>jyp</a:t>
            </a:r>
            <a:r>
              <a:rPr lang="ko-KR" altLang="en-US" dirty="0"/>
              <a:t>만 검색 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위</a:t>
            </a:r>
            <a:r>
              <a:rPr lang="en-US" altLang="ko-KR" dirty="0"/>
              <a:t> 2</a:t>
            </a:r>
            <a:r>
              <a:rPr lang="ko-KR" altLang="en-US" dirty="0"/>
              <a:t>번에서 </a:t>
            </a:r>
            <a:r>
              <a:rPr lang="en-US" altLang="ko-KR" dirty="0" err="1"/>
              <a:t>userid,name,addr</a:t>
            </a:r>
            <a:r>
              <a:rPr lang="en-US" altLang="ko-KR" dirty="0"/>
              <a:t>, </a:t>
            </a:r>
            <a:r>
              <a:rPr lang="ko-KR" altLang="en-US" dirty="0"/>
              <a:t>연락처</a:t>
            </a:r>
            <a:r>
              <a:rPr lang="en-US" altLang="ko-KR" dirty="0"/>
              <a:t>,</a:t>
            </a:r>
            <a:r>
              <a:rPr lang="en-US" altLang="ko-KR" dirty="0" err="1"/>
              <a:t>proname,price,amount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총금액</a:t>
            </a:r>
            <a:r>
              <a:rPr lang="en-US" altLang="ko-KR" dirty="0"/>
              <a:t>(price*amount)</a:t>
            </a:r>
            <a:r>
              <a:rPr lang="ko-KR" altLang="en-US" dirty="0"/>
              <a:t> 을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제품을 구매한 적이 있는 회원의 아이디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주소를 </a:t>
            </a:r>
            <a:r>
              <a:rPr lang="ko-KR" altLang="en-US" dirty="0" err="1"/>
              <a:t>출력하시오</a:t>
            </a:r>
            <a:r>
              <a:rPr lang="en-US" altLang="ko-KR" dirty="0"/>
              <a:t>. (join </a:t>
            </a:r>
            <a:r>
              <a:rPr lang="ko-KR" altLang="en-US" dirty="0"/>
              <a:t>사용하지 않고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위 </a:t>
            </a:r>
            <a:r>
              <a:rPr lang="en-US" altLang="ko-KR" dirty="0"/>
              <a:t>4</a:t>
            </a:r>
            <a:r>
              <a:rPr lang="ko-KR" altLang="en-US" dirty="0"/>
              <a:t>번을 </a:t>
            </a:r>
            <a:r>
              <a:rPr lang="en-US" altLang="ko-KR" dirty="0"/>
              <a:t>join </a:t>
            </a:r>
            <a:r>
              <a:rPr lang="ko-KR" altLang="en-US" dirty="0"/>
              <a:t>을 이용하여 </a:t>
            </a:r>
            <a:r>
              <a:rPr lang="ko-KR" altLang="en-US" dirty="0" err="1"/>
              <a:t>처리하시오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위 </a:t>
            </a:r>
            <a:r>
              <a:rPr lang="en-US" altLang="ko-KR" dirty="0"/>
              <a:t>4</a:t>
            </a:r>
            <a:r>
              <a:rPr lang="ko-KR" altLang="en-US" dirty="0"/>
              <a:t>번은 </a:t>
            </a:r>
            <a:r>
              <a:rPr lang="en-US" altLang="ko-KR" dirty="0"/>
              <a:t>where exists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이용하여 </a:t>
            </a:r>
            <a:r>
              <a:rPr lang="ko-KR" altLang="en-US" dirty="0" err="1"/>
              <a:t>처리하시오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제품을 구매한 적이 없는 회원의 아이디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주소를 </a:t>
            </a:r>
            <a:r>
              <a:rPr lang="ko-KR" altLang="en-US" dirty="0" err="1"/>
              <a:t>출력하시오</a:t>
            </a:r>
            <a:r>
              <a:rPr lang="en-US" altLang="ko-KR" dirty="0"/>
              <a:t>.(join </a:t>
            </a:r>
            <a:r>
              <a:rPr lang="ko-KR" altLang="en-US" dirty="0"/>
              <a:t>사용하지 않고</a:t>
            </a:r>
            <a:r>
              <a:rPr lang="en-US" altLang="ko-KR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위 </a:t>
            </a:r>
            <a:r>
              <a:rPr lang="en-US" altLang="ko-KR" dirty="0"/>
              <a:t>7</a:t>
            </a:r>
            <a:r>
              <a:rPr lang="ko-KR" altLang="en-US" dirty="0"/>
              <a:t>번은 </a:t>
            </a:r>
            <a:r>
              <a:rPr lang="en-US" altLang="ko-KR" dirty="0"/>
              <a:t>where not</a:t>
            </a:r>
            <a:r>
              <a:rPr lang="ko-KR" altLang="en-US" dirty="0"/>
              <a:t> </a:t>
            </a:r>
            <a:r>
              <a:rPr lang="en-US" altLang="ko-KR" dirty="0"/>
              <a:t>exists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이용하여 </a:t>
            </a:r>
            <a:r>
              <a:rPr lang="ko-KR" altLang="en-US" dirty="0" err="1"/>
              <a:t>처리하시오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70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1D0AB-0FA0-426C-991E-75B7167A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만들기 및 자료 삽입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A2586D-4A44-4459-AC00-65BC86CA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9CDFAD-148A-49C1-B020-2F4830B3B054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C673E9E7-8BBB-4595-B895-386488AC74F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0800" y="1567498"/>
            <a:ext cx="6053300" cy="2754014"/>
          </a:xfr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91495AA-2C14-4D98-A455-7E8D3A557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641" y="4149080"/>
            <a:ext cx="3648559" cy="273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8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1D0AB-0FA0-426C-991E-75B7167A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만들기 및 자료 삽입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A2586D-4A44-4459-AC00-65BC86CA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9CDFAD-148A-49C1-B020-2F4830B3B05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C1E341-0AD0-4A87-93A4-BC62FAB6F839}"/>
              </a:ext>
            </a:extLst>
          </p:cNvPr>
          <p:cNvSpPr txBox="1"/>
          <p:nvPr/>
        </p:nvSpPr>
        <p:spPr>
          <a:xfrm>
            <a:off x="265460" y="2221279"/>
            <a:ext cx="8389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/>
              <a:t>쿼리문을 이용하여 위와 같은 테이블을 가진 데이터베이스를 </a:t>
            </a:r>
            <a:r>
              <a:rPr lang="ko-KR" altLang="en-US" dirty="0" err="1"/>
              <a:t>만드시오</a:t>
            </a:r>
            <a:r>
              <a:rPr lang="en-US" altLang="ko-KR" dirty="0"/>
              <a:t>. (</a:t>
            </a:r>
            <a:r>
              <a:rPr lang="en-US" altLang="ko-KR" dirty="0" err="1"/>
              <a:t>db</a:t>
            </a:r>
            <a:r>
              <a:rPr lang="ko-KR" altLang="en-US" dirty="0"/>
              <a:t>명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JoinExDB</a:t>
            </a:r>
            <a:r>
              <a:rPr lang="ko-KR" altLang="en-US" dirty="0"/>
              <a:t>  </a:t>
            </a:r>
            <a:r>
              <a:rPr lang="en-US" altLang="ko-KR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EER Diagram</a:t>
            </a:r>
            <a:r>
              <a:rPr lang="ko-KR" altLang="en-US" dirty="0"/>
              <a:t>을 이용하여 데이터베이스를 </a:t>
            </a:r>
            <a:r>
              <a:rPr lang="ko-KR" altLang="en-US" dirty="0" err="1"/>
              <a:t>설계하시오</a:t>
            </a:r>
            <a:r>
              <a:rPr lang="en-US" altLang="ko-KR" dirty="0"/>
              <a:t>. (</a:t>
            </a:r>
            <a:r>
              <a:rPr lang="en-US" altLang="ko-KR" dirty="0" err="1"/>
              <a:t>db</a:t>
            </a:r>
            <a:r>
              <a:rPr lang="ko-KR" altLang="en-US" dirty="0"/>
              <a:t>명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JoinExDB2</a:t>
            </a:r>
            <a:r>
              <a:rPr lang="ko-KR" altLang="en-US" dirty="0"/>
              <a:t>  </a:t>
            </a:r>
            <a:r>
              <a:rPr lang="en-US" altLang="ko-KR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테이블에 데이터를 </a:t>
            </a:r>
            <a:r>
              <a:rPr lang="ko-KR" altLang="en-US" dirty="0" err="1"/>
              <a:t>입력하시오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227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JoinExDB</a:t>
            </a:r>
            <a:r>
              <a:rPr lang="en-US" altLang="ko-KR" dirty="0"/>
              <a:t> inner join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1184C2-AE51-44FF-8566-BD6023D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9CDFAD-148A-49C1-B020-2F4830B3B05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44BCB-7CA9-4977-AC1F-CA10CA8231D9}"/>
              </a:ext>
            </a:extLst>
          </p:cNvPr>
          <p:cNvSpPr txBox="1"/>
          <p:nvPr/>
        </p:nvSpPr>
        <p:spPr>
          <a:xfrm>
            <a:off x="323528" y="1628800"/>
            <a:ext cx="82326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/>
              <a:t>학생테이블</a:t>
            </a:r>
            <a:r>
              <a:rPr lang="en-US" altLang="ko-KR" dirty="0"/>
              <a:t>, </a:t>
            </a:r>
            <a:r>
              <a:rPr lang="ko-KR" altLang="en-US" dirty="0"/>
              <a:t>동아리테이블</a:t>
            </a:r>
            <a:r>
              <a:rPr lang="en-US" altLang="ko-KR" dirty="0"/>
              <a:t>, </a:t>
            </a:r>
            <a:r>
              <a:rPr lang="ko-KR" altLang="en-US" dirty="0"/>
              <a:t>학생동아리 테이블을 이용하여 학생을 기준으로 학생이름</a:t>
            </a:r>
            <a:r>
              <a:rPr lang="en-US" altLang="ko-KR" dirty="0"/>
              <a:t>/</a:t>
            </a:r>
            <a:r>
              <a:rPr lang="ko-KR" altLang="en-US" dirty="0"/>
              <a:t>지역</a:t>
            </a:r>
            <a:r>
              <a:rPr lang="en-US" altLang="ko-KR" dirty="0"/>
              <a:t>/</a:t>
            </a:r>
            <a:r>
              <a:rPr lang="ko-KR" altLang="en-US" dirty="0"/>
              <a:t>가입한 동아리</a:t>
            </a:r>
            <a:r>
              <a:rPr lang="en-US" altLang="ko-KR" dirty="0"/>
              <a:t>/</a:t>
            </a:r>
            <a:r>
              <a:rPr lang="ko-KR" altLang="en-US" dirty="0"/>
              <a:t>동아리방을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김범수 학생의 가입 동아리를 </a:t>
            </a:r>
            <a:r>
              <a:rPr lang="en-US" altLang="ko-KR" dirty="0"/>
              <a:t>1</a:t>
            </a:r>
            <a:r>
              <a:rPr lang="ko-KR" altLang="en-US" dirty="0"/>
              <a:t>번과 같이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동아리에 가입한 학생의 수를 </a:t>
            </a:r>
            <a:r>
              <a:rPr lang="ko-KR" altLang="en-US" dirty="0" err="1"/>
              <a:t>구하시오</a:t>
            </a:r>
            <a:r>
              <a:rPr lang="en-US" altLang="ko-KR" dirty="0"/>
              <a:t>.(3</a:t>
            </a:r>
            <a:r>
              <a:rPr lang="ko-KR" altLang="en-US" dirty="0"/>
              <a:t>가지 방법 </a:t>
            </a:r>
            <a:r>
              <a:rPr lang="en-US" altLang="ko-KR" dirty="0"/>
              <a:t>: join, in, where exists)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동아리에 가입하지 않은 학생의 수를 </a:t>
            </a:r>
            <a:r>
              <a:rPr lang="ko-KR" altLang="en-US" dirty="0" err="1"/>
              <a:t>구하시오</a:t>
            </a:r>
            <a:r>
              <a:rPr lang="en-US" altLang="ko-KR" dirty="0"/>
              <a:t>. (2</a:t>
            </a:r>
            <a:r>
              <a:rPr lang="ko-KR" altLang="en-US" dirty="0"/>
              <a:t>가지 방법 </a:t>
            </a:r>
            <a:r>
              <a:rPr lang="en-US" altLang="ko-KR" dirty="0"/>
              <a:t>: not in, where not exists)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936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JoinExDB</a:t>
            </a:r>
            <a:r>
              <a:rPr lang="en-US" altLang="ko-KR" dirty="0"/>
              <a:t> outer join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1184C2-AE51-44FF-8566-BD6023D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9CDFAD-148A-49C1-B020-2F4830B3B05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44BCB-7CA9-4977-AC1F-CA10CA8231D9}"/>
              </a:ext>
            </a:extLst>
          </p:cNvPr>
          <p:cNvSpPr txBox="1"/>
          <p:nvPr/>
        </p:nvSpPr>
        <p:spPr>
          <a:xfrm>
            <a:off x="323528" y="1628800"/>
            <a:ext cx="8232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/>
              <a:t>동아리에 가입하지 않은 학생을 </a:t>
            </a:r>
            <a:r>
              <a:rPr lang="en-US" altLang="ko-KR" dirty="0"/>
              <a:t>left outer join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이용하여 학생이름만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가입학생이 하나도 없는 동아리명을 </a:t>
            </a:r>
            <a:r>
              <a:rPr lang="en-US" altLang="ko-KR" dirty="0"/>
              <a:t>left outer join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이용하여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위 문제</a:t>
            </a:r>
            <a:r>
              <a:rPr lang="en-US" altLang="ko-KR" dirty="0"/>
              <a:t>1</a:t>
            </a:r>
            <a:r>
              <a:rPr lang="ko-KR" altLang="en-US" dirty="0"/>
              <a:t>을 </a:t>
            </a:r>
            <a:r>
              <a:rPr lang="en-US" altLang="ko-KR" dirty="0"/>
              <a:t>right outer join</a:t>
            </a:r>
            <a:r>
              <a:rPr lang="ko-KR" altLang="en-US" dirty="0"/>
              <a:t>을 이용하여 </a:t>
            </a:r>
            <a:r>
              <a:rPr lang="ko-KR" altLang="en-US" dirty="0" err="1"/>
              <a:t>처리하시오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위 문제</a:t>
            </a:r>
            <a:r>
              <a:rPr lang="en-US" altLang="ko-KR" dirty="0"/>
              <a:t>2</a:t>
            </a:r>
            <a:r>
              <a:rPr lang="ko-KR" altLang="en-US" dirty="0"/>
              <a:t>을 </a:t>
            </a:r>
            <a:r>
              <a:rPr lang="en-US" altLang="ko-KR" dirty="0"/>
              <a:t>right outer join</a:t>
            </a:r>
            <a:r>
              <a:rPr lang="ko-KR" altLang="en-US" dirty="0"/>
              <a:t>을 이용하여 </a:t>
            </a:r>
            <a:r>
              <a:rPr lang="ko-KR" altLang="en-US" dirty="0" err="1"/>
              <a:t>처리하시오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383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JoinExDB</a:t>
            </a:r>
            <a:r>
              <a:rPr lang="en-US" altLang="ko-KR" dirty="0"/>
              <a:t> </a:t>
            </a:r>
            <a:r>
              <a:rPr lang="en-US" altLang="ko-KR" dirty="0" err="1"/>
              <a:t>selfJoin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1184C2-AE51-44FF-8566-BD6023D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9CDFAD-148A-49C1-B020-2F4830B3B05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44BCB-7CA9-4977-AC1F-CA10CA8231D9}"/>
              </a:ext>
            </a:extLst>
          </p:cNvPr>
          <p:cNvSpPr txBox="1"/>
          <p:nvPr/>
        </p:nvSpPr>
        <p:spPr>
          <a:xfrm>
            <a:off x="323528" y="2996952"/>
            <a:ext cx="82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 err="1"/>
              <a:t>우대리</a:t>
            </a:r>
            <a:r>
              <a:rPr lang="ko-KR" altLang="en-US" dirty="0"/>
              <a:t> 상관의 이름과 연락처를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07E1727-E242-417E-B2F5-86F2FE6B6AD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9512" y="1916832"/>
            <a:ext cx="8153400" cy="99060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altLang="ko-KR" sz="2400" dirty="0" err="1"/>
              <a:t>JoinExDB</a:t>
            </a:r>
            <a:r>
              <a:rPr lang="en-US" altLang="ko-KR" sz="2400" dirty="0"/>
              <a:t> schema </a:t>
            </a:r>
            <a:r>
              <a:rPr lang="ko-KR" altLang="en-US" sz="2400" dirty="0"/>
              <a:t>에</a:t>
            </a:r>
            <a:r>
              <a:rPr lang="en-US" altLang="ko-KR" sz="2400" dirty="0" err="1"/>
              <a:t>selfjoin.sql</a:t>
            </a:r>
            <a:r>
              <a:rPr lang="en-US" altLang="ko-KR" sz="2400" dirty="0"/>
              <a:t> </a:t>
            </a:r>
            <a:r>
              <a:rPr lang="ko-KR" altLang="en-US" sz="2400" dirty="0"/>
              <a:t>파일을 이용하여 테스트 파일을 만든다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400" dirty="0"/>
              <a:t>기본키와 외래키를 설정한다</a:t>
            </a:r>
            <a:r>
              <a:rPr lang="en-US" altLang="ko-KR" sz="24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CFFBF0-4BD8-47B5-BC84-8520C9BFD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3061484"/>
            <a:ext cx="2362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36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1315</TotalTime>
  <Words>301</Words>
  <Application>Microsoft Office PowerPoint</Application>
  <PresentationFormat>화면 슬라이드 쇼(4:3)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Wingdings</vt:lpstr>
      <vt:lpstr>Wingdings 2</vt:lpstr>
      <vt:lpstr>가을</vt:lpstr>
      <vt:lpstr>Inner Join(내부조인)</vt:lpstr>
      <vt:lpstr>테이블 만들기 및 자료 삽입</vt:lpstr>
      <vt:lpstr>테이블 만들기 및 자료 삽입</vt:lpstr>
      <vt:lpstr>JoinExDB inner join</vt:lpstr>
      <vt:lpstr>JoinExDB outer join</vt:lpstr>
      <vt:lpstr>JoinExDB selfJoin</vt:lpstr>
    </vt:vector>
  </TitlesOfParts>
  <Company>korea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실습</dc:title>
  <dc:creator>lee</dc:creator>
  <cp:lastModifiedBy>Tomtoy</cp:lastModifiedBy>
  <cp:revision>84</cp:revision>
  <dcterms:created xsi:type="dcterms:W3CDTF">2012-03-05T15:43:46Z</dcterms:created>
  <dcterms:modified xsi:type="dcterms:W3CDTF">2020-08-13T16:38:31Z</dcterms:modified>
</cp:coreProperties>
</file>