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90AA-3BF2-4B05-BC3A-658CF65752B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B16E-0FA0-4BAA-8E6C-3E3F4A885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 err="1"/>
              <a:t>sqldb.usertbl</a:t>
            </a:r>
            <a:r>
              <a:rPr lang="en-US" altLang="ko-KR" dirty="0"/>
              <a:t> </a:t>
            </a:r>
            <a:r>
              <a:rPr lang="ko-KR" altLang="en-US" dirty="0"/>
              <a:t>에 새 레코드를 </a:t>
            </a:r>
            <a:r>
              <a:rPr lang="ko-KR" altLang="en-US" dirty="0" err="1"/>
              <a:t>입력하시오</a:t>
            </a:r>
            <a:r>
              <a:rPr lang="en-US" altLang="ko-KR" dirty="0"/>
              <a:t>. (</a:t>
            </a:r>
            <a:r>
              <a:rPr lang="en-US" altLang="ko-KR" dirty="0" err="1"/>
              <a:t>kdong</a:t>
            </a:r>
            <a:r>
              <a:rPr lang="en-US" altLang="ko-KR" dirty="0"/>
              <a:t>, </a:t>
            </a:r>
            <a:r>
              <a:rPr lang="ko-KR" altLang="en-US" dirty="0"/>
              <a:t>홍길동</a:t>
            </a:r>
            <a:r>
              <a:rPr lang="en-US" altLang="ko-KR" dirty="0"/>
              <a:t>, 1725,</a:t>
            </a:r>
            <a:r>
              <a:rPr lang="ko-KR" altLang="en-US" dirty="0"/>
              <a:t>강원</a:t>
            </a:r>
            <a:r>
              <a:rPr lang="en-US" altLang="ko-KR" dirty="0"/>
              <a:t>,010,12341234,172,</a:t>
            </a:r>
            <a:r>
              <a:rPr lang="ko-KR" altLang="en-US" dirty="0"/>
              <a:t>현재날짜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sqldb.buytbl</a:t>
            </a:r>
            <a:r>
              <a:rPr lang="en-US" altLang="ko-KR" dirty="0"/>
              <a:t> </a:t>
            </a:r>
            <a:r>
              <a:rPr lang="ko-KR" altLang="en-US" dirty="0"/>
              <a:t>에 새 레코드를 </a:t>
            </a:r>
            <a:r>
              <a:rPr lang="ko-KR" altLang="en-US" dirty="0" err="1"/>
              <a:t>입력하시오</a:t>
            </a:r>
            <a:r>
              <a:rPr lang="en-US" altLang="ko-KR" dirty="0"/>
              <a:t>. ( </a:t>
            </a:r>
            <a:r>
              <a:rPr lang="ko-KR" altLang="en-US" dirty="0"/>
              <a:t>아이디 </a:t>
            </a:r>
            <a:r>
              <a:rPr lang="en-US" altLang="ko-KR" dirty="0"/>
              <a:t>: </a:t>
            </a:r>
            <a:r>
              <a:rPr lang="en-US" altLang="ko-KR" dirty="0" err="1"/>
              <a:t>hong</a:t>
            </a:r>
            <a:r>
              <a:rPr lang="en-US" altLang="ko-KR" dirty="0"/>
              <a:t>, </a:t>
            </a:r>
            <a:r>
              <a:rPr lang="ko-KR" altLang="en-US" dirty="0"/>
              <a:t>운동화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:30,</a:t>
            </a:r>
            <a:r>
              <a:rPr lang="ko-KR" altLang="en-US" dirty="0"/>
              <a:t>수량</a:t>
            </a:r>
            <a:r>
              <a:rPr lang="en-US" altLang="ko-KR" dirty="0"/>
              <a:t>:15)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7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altLang="ko-KR" dirty="0"/>
              <a:t>Update </a:t>
            </a:r>
            <a:r>
              <a:rPr lang="ko-KR" altLang="en-US" dirty="0"/>
              <a:t>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FF928-BF18-45AD-A821-9CF44AA38FB1}"/>
              </a:ext>
            </a:extLst>
          </p:cNvPr>
          <p:cNvSpPr txBox="1"/>
          <p:nvPr/>
        </p:nvSpPr>
        <p:spPr>
          <a:xfrm>
            <a:off x="323528" y="1628800"/>
            <a:ext cx="82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sqldb.buytbl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groupName</a:t>
            </a:r>
            <a:r>
              <a:rPr lang="ko-KR" altLang="en-US" dirty="0"/>
              <a:t> 이 </a:t>
            </a:r>
            <a:r>
              <a:rPr lang="en-US" altLang="ko-KR" dirty="0"/>
              <a:t>‘</a:t>
            </a:r>
            <a:r>
              <a:rPr lang="ko-KR" altLang="en-US" dirty="0"/>
              <a:t>전자</a:t>
            </a:r>
            <a:r>
              <a:rPr lang="en-US" altLang="ko-KR" dirty="0"/>
              <a:t>’ 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전자제품</a:t>
            </a:r>
            <a:r>
              <a:rPr lang="en-US" altLang="ko-KR" dirty="0"/>
              <a:t>’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sqldb.buytbl</a:t>
            </a:r>
            <a:r>
              <a:rPr lang="ko-KR" altLang="en-US" dirty="0"/>
              <a:t> 에서 </a:t>
            </a:r>
            <a:r>
              <a:rPr lang="en-US" altLang="ko-KR" dirty="0"/>
              <a:t>num </a:t>
            </a:r>
            <a:r>
              <a:rPr lang="ko-KR" altLang="en-US" dirty="0"/>
              <a:t>가 </a:t>
            </a:r>
            <a:r>
              <a:rPr lang="en-US" altLang="ko-KR" dirty="0"/>
              <a:t>8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레코드의 수량을 </a:t>
            </a:r>
            <a:r>
              <a:rPr lang="en-US" altLang="ko-KR" dirty="0"/>
              <a:t>5</a:t>
            </a:r>
            <a:r>
              <a:rPr lang="ko-KR" altLang="en-US" dirty="0"/>
              <a:t>로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sqldb.buytbl</a:t>
            </a:r>
            <a:r>
              <a:rPr lang="ko-KR" altLang="en-US" dirty="0"/>
              <a:t> 에서 모니터의 가격을 </a:t>
            </a:r>
            <a:r>
              <a:rPr lang="en-US" altLang="ko-KR" dirty="0"/>
              <a:t>10% </a:t>
            </a:r>
            <a:r>
              <a:rPr lang="ko-KR" altLang="en-US" dirty="0"/>
              <a:t>상향하여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1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altLang="ko-KR" dirty="0"/>
              <a:t>Delete</a:t>
            </a:r>
            <a:r>
              <a:rPr lang="ko-KR" altLang="en-US" dirty="0"/>
              <a:t> 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FF928-BF18-45AD-A821-9CF44AA38FB1}"/>
              </a:ext>
            </a:extLst>
          </p:cNvPr>
          <p:cNvSpPr txBox="1"/>
          <p:nvPr/>
        </p:nvSpPr>
        <p:spPr>
          <a:xfrm>
            <a:off x="323528" y="1628800"/>
            <a:ext cx="82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sqldb.buytbl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num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인 레코드를 삭제 하는 쿼리문을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sqldb.usertbl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userid</a:t>
            </a:r>
            <a:r>
              <a:rPr lang="ko-KR" altLang="en-US" dirty="0"/>
              <a:t>가 </a:t>
            </a:r>
            <a:r>
              <a:rPr lang="en-US" altLang="ko-KR" dirty="0"/>
              <a:t>BBK</a:t>
            </a:r>
            <a:r>
              <a:rPr lang="ko-KR" altLang="en-US" dirty="0"/>
              <a:t>인 레코드를 </a:t>
            </a:r>
            <a:r>
              <a:rPr lang="ko-KR" altLang="en-US" dirty="0" err="1"/>
              <a:t>삭제하시오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9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1133</TotalTime>
  <Words>119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Wingdings</vt:lpstr>
      <vt:lpstr>Wingdings 2</vt:lpstr>
      <vt:lpstr>가을</vt:lpstr>
      <vt:lpstr>Insert 문</vt:lpstr>
      <vt:lpstr>Update 문</vt:lpstr>
      <vt:lpstr>Delete 문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Tomtoy</cp:lastModifiedBy>
  <cp:revision>67</cp:revision>
  <dcterms:created xsi:type="dcterms:W3CDTF">2012-03-05T15:43:46Z</dcterms:created>
  <dcterms:modified xsi:type="dcterms:W3CDTF">2020-08-13T13:34:52Z</dcterms:modified>
</cp:coreProperties>
</file>