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B371"/>
    <a:srgbClr val="1543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90F1CE-B553-9C7B-D4A0-C04A2CF3881D}" v="1" dt="2019-09-25T10:52:57.038"/>
    <p1510:client id="{196BD1DF-7338-8DE8-B6B2-3530AE061982}" v="614" dt="2019-09-23T20:04:39.330"/>
    <p1510:client id="{2910D7E3-AE5B-2153-F378-E79C67B6250C}" v="1" dt="2019-09-25T10:54:38.984"/>
    <p1510:client id="{6DE2AA85-2B71-A9B0-46D6-23B01D3CE913}" v="384" dt="2019-09-05T15:12:46.228"/>
    <p1510:client id="{875EE11F-BA10-D7D9-4717-FAE71AECC0A4}" v="73" dt="2019-09-25T13:10:43.726"/>
    <p1510:client id="{A3172BE0-6318-6215-378C-4C575C5C0E87}" v="58" dt="2019-09-23T20:32:58.956"/>
    <p1510:client id="{BA330BF0-7EA5-27CF-CAC0-089E975E50EB}" v="31" dt="2019-09-05T10:35:31.188"/>
    <p1510:client id="{BA64E05B-C4D3-D7CC-B905-6BBF3553D036}" v="8" dt="2019-09-23T20:38:18.746"/>
    <p1510:client id="{C52C2F3E-640A-3F41-9733-3B8F389B5327}" v="6" dt="2019-09-23T20:35:27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522" y="-10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sca, Francesca" userId="S::k1624538@kcl.ac.uk::5bb46983-6065-4249-a6cd-d766522dda2f" providerId="AD" clId="Web-{875EE11F-BA10-D7D9-4717-FAE71AECC0A4}"/>
    <pc:docChg chg="modSld">
      <pc:chgData name="Mosca, Francesca" userId="S::k1624538@kcl.ac.uk::5bb46983-6065-4249-a6cd-d766522dda2f" providerId="AD" clId="Web-{875EE11F-BA10-D7D9-4717-FAE71AECC0A4}" dt="2019-09-25T13:10:43.726" v="70" actId="1076"/>
      <pc:docMkLst>
        <pc:docMk/>
      </pc:docMkLst>
      <pc:sldChg chg="addSp delSp modSp">
        <pc:chgData name="Mosca, Francesca" userId="S::k1624538@kcl.ac.uk::5bb46983-6065-4249-a6cd-d766522dda2f" providerId="AD" clId="Web-{875EE11F-BA10-D7D9-4717-FAE71AECC0A4}" dt="2019-09-25T13:10:43.726" v="70" actId="1076"/>
        <pc:sldMkLst>
          <pc:docMk/>
          <pc:sldMk cId="455239093" sldId="256"/>
        </pc:sldMkLst>
        <pc:spChg chg="mod">
          <ac:chgData name="Mosca, Francesca" userId="S::k1624538@kcl.ac.uk::5bb46983-6065-4249-a6cd-d766522dda2f" providerId="AD" clId="Web-{875EE11F-BA10-D7D9-4717-FAE71AECC0A4}" dt="2019-09-25T13:08:33.870" v="60" actId="1076"/>
          <ac:spMkLst>
            <pc:docMk/>
            <pc:sldMk cId="455239093" sldId="256"/>
            <ac:spMk id="4" creationId="{00000000-0000-0000-0000-000000000000}"/>
          </ac:spMkLst>
        </pc:spChg>
        <pc:spChg chg="mod">
          <ac:chgData name="Mosca, Francesca" userId="S::k1624538@kcl.ac.uk::5bb46983-6065-4249-a6cd-d766522dda2f" providerId="AD" clId="Web-{875EE11F-BA10-D7D9-4717-FAE71AECC0A4}" dt="2019-09-25T13:10:00.018" v="66" actId="14100"/>
          <ac:spMkLst>
            <pc:docMk/>
            <pc:sldMk cId="455239093" sldId="256"/>
            <ac:spMk id="7" creationId="{608C96F8-1A00-4BF3-B2F8-83B56E69AE80}"/>
          </ac:spMkLst>
        </pc:spChg>
        <pc:spChg chg="mod">
          <ac:chgData name="Mosca, Francesca" userId="S::k1624538@kcl.ac.uk::5bb46983-6065-4249-a6cd-d766522dda2f" providerId="AD" clId="Web-{875EE11F-BA10-D7D9-4717-FAE71AECC0A4}" dt="2019-09-25T13:05:11.470" v="24" actId="1076"/>
          <ac:spMkLst>
            <pc:docMk/>
            <pc:sldMk cId="455239093" sldId="256"/>
            <ac:spMk id="8" creationId="{E43BA829-6487-4199-BE14-12DEDFD2AF88}"/>
          </ac:spMkLst>
        </pc:spChg>
        <pc:spChg chg="mod">
          <ac:chgData name="Mosca, Francesca" userId="S::k1624538@kcl.ac.uk::5bb46983-6065-4249-a6cd-d766522dda2f" providerId="AD" clId="Web-{875EE11F-BA10-D7D9-4717-FAE71AECC0A4}" dt="2019-09-25T13:10:34.579" v="68" actId="14100"/>
          <ac:spMkLst>
            <pc:docMk/>
            <pc:sldMk cId="455239093" sldId="256"/>
            <ac:spMk id="9" creationId="{CA91BD71-4C83-4E82-9EBB-5EB49671011E}"/>
          </ac:spMkLst>
        </pc:spChg>
        <pc:spChg chg="mod">
          <ac:chgData name="Mosca, Francesca" userId="S::k1624538@kcl.ac.uk::5bb46983-6065-4249-a6cd-d766522dda2f" providerId="AD" clId="Web-{875EE11F-BA10-D7D9-4717-FAE71AECC0A4}" dt="2019-09-25T13:10:38.246" v="69" actId="14100"/>
          <ac:spMkLst>
            <pc:docMk/>
            <pc:sldMk cId="455239093" sldId="256"/>
            <ac:spMk id="10" creationId="{B74A91B5-76AC-4632-8E39-40312FC70BE1}"/>
          </ac:spMkLst>
        </pc:spChg>
        <pc:spChg chg="mod">
          <ac:chgData name="Mosca, Francesca" userId="S::k1624538@kcl.ac.uk::5bb46983-6065-4249-a6cd-d766522dda2f" providerId="AD" clId="Web-{875EE11F-BA10-D7D9-4717-FAE71AECC0A4}" dt="2019-09-25T13:05:23.720" v="30" actId="1076"/>
          <ac:spMkLst>
            <pc:docMk/>
            <pc:sldMk cId="455239093" sldId="256"/>
            <ac:spMk id="11" creationId="{3BA8587B-CCD5-4438-BAF7-4726C834392E}"/>
          </ac:spMkLst>
        </pc:spChg>
        <pc:spChg chg="mod">
          <ac:chgData name="Mosca, Francesca" userId="S::k1624538@kcl.ac.uk::5bb46983-6065-4249-a6cd-d766522dda2f" providerId="AD" clId="Web-{875EE11F-BA10-D7D9-4717-FAE71AECC0A4}" dt="2019-09-25T13:09:48.016" v="64" actId="1076"/>
          <ac:spMkLst>
            <pc:docMk/>
            <pc:sldMk cId="455239093" sldId="256"/>
            <ac:spMk id="13" creationId="{27FDC81B-C211-4F66-BD34-29051D1AC506}"/>
          </ac:spMkLst>
        </pc:spChg>
        <pc:spChg chg="mod">
          <ac:chgData name="Mosca, Francesca" userId="S::k1624538@kcl.ac.uk::5bb46983-6065-4249-a6cd-d766522dda2f" providerId="AD" clId="Web-{875EE11F-BA10-D7D9-4717-FAE71AECC0A4}" dt="2019-09-25T13:09:48.031" v="65" actId="1076"/>
          <ac:spMkLst>
            <pc:docMk/>
            <pc:sldMk cId="455239093" sldId="256"/>
            <ac:spMk id="14" creationId="{6F6852F1-941C-441E-8664-102D1F0BB085}"/>
          </ac:spMkLst>
        </pc:spChg>
        <pc:spChg chg="mod">
          <ac:chgData name="Mosca, Francesca" userId="S::k1624538@kcl.ac.uk::5bb46983-6065-4249-a6cd-d766522dda2f" providerId="AD" clId="Web-{875EE11F-BA10-D7D9-4717-FAE71AECC0A4}" dt="2019-09-25T13:10:43.726" v="70" actId="1076"/>
          <ac:spMkLst>
            <pc:docMk/>
            <pc:sldMk cId="455239093" sldId="256"/>
            <ac:spMk id="18" creationId="{B72373E0-AF22-414D-B87F-EFD6F9E1DD4E}"/>
          </ac:spMkLst>
        </pc:spChg>
        <pc:spChg chg="mod">
          <ac:chgData name="Mosca, Francesca" userId="S::k1624538@kcl.ac.uk::5bb46983-6065-4249-a6cd-d766522dda2f" providerId="AD" clId="Web-{875EE11F-BA10-D7D9-4717-FAE71AECC0A4}" dt="2019-09-25T13:08:33.842" v="58" actId="1076"/>
          <ac:spMkLst>
            <pc:docMk/>
            <pc:sldMk cId="455239093" sldId="256"/>
            <ac:spMk id="19" creationId="{34DC0AF9-A2B3-422D-8866-AB0FFBE962E3}"/>
          </ac:spMkLst>
        </pc:spChg>
        <pc:spChg chg="mod">
          <ac:chgData name="Mosca, Francesca" userId="S::k1624538@kcl.ac.uk::5bb46983-6065-4249-a6cd-d766522dda2f" providerId="AD" clId="Web-{875EE11F-BA10-D7D9-4717-FAE71AECC0A4}" dt="2019-09-25T13:08:33.883" v="61" actId="1076"/>
          <ac:spMkLst>
            <pc:docMk/>
            <pc:sldMk cId="455239093" sldId="256"/>
            <ac:spMk id="20" creationId="{94ED1C1F-FF29-4A08-B452-8387B613E184}"/>
          </ac:spMkLst>
        </pc:spChg>
        <pc:picChg chg="mod">
          <ac:chgData name="Mosca, Francesca" userId="S::k1624538@kcl.ac.uk::5bb46983-6065-4249-a6cd-d766522dda2f" providerId="AD" clId="Web-{875EE11F-BA10-D7D9-4717-FAE71AECC0A4}" dt="2019-09-25T13:05:11.486" v="25" actId="1076"/>
          <ac:picMkLst>
            <pc:docMk/>
            <pc:sldMk cId="455239093" sldId="256"/>
            <ac:picMk id="2" creationId="{45550601-251D-40C2-B86F-20A661B39D4A}"/>
          </ac:picMkLst>
        </pc:picChg>
        <pc:picChg chg="mod">
          <ac:chgData name="Mosca, Francesca" userId="S::k1624538@kcl.ac.uk::5bb46983-6065-4249-a6cd-d766522dda2f" providerId="AD" clId="Web-{875EE11F-BA10-D7D9-4717-FAE71AECC0A4}" dt="2019-09-25T13:08:33.856" v="59" actId="1076"/>
          <ac:picMkLst>
            <pc:docMk/>
            <pc:sldMk cId="455239093" sldId="256"/>
            <ac:picMk id="3" creationId="{00000000-0000-0000-0000-000000000000}"/>
          </ac:picMkLst>
        </pc:picChg>
        <pc:picChg chg="del">
          <ac:chgData name="Mosca, Francesca" userId="S::k1624538@kcl.ac.uk::5bb46983-6065-4249-a6cd-d766522dda2f" providerId="AD" clId="Web-{875EE11F-BA10-D7D9-4717-FAE71AECC0A4}" dt="2019-09-25T13:02:32.032" v="0"/>
          <ac:picMkLst>
            <pc:docMk/>
            <pc:sldMk cId="455239093" sldId="256"/>
            <ac:picMk id="5" creationId="{97DD49E4-6734-4B2E-B46D-4C6D682DB823}"/>
          </ac:picMkLst>
        </pc:picChg>
        <pc:picChg chg="add del mod">
          <ac:chgData name="Mosca, Francesca" userId="S::k1624538@kcl.ac.uk::5bb46983-6065-4249-a6cd-d766522dda2f" providerId="AD" clId="Web-{875EE11F-BA10-D7D9-4717-FAE71AECC0A4}" dt="2019-09-25T13:02:44.594" v="2"/>
          <ac:picMkLst>
            <pc:docMk/>
            <pc:sldMk cId="455239093" sldId="256"/>
            <ac:picMk id="6" creationId="{2C2D92FE-A1A9-4B43-B6E7-D55B6E726B88}"/>
          </ac:picMkLst>
        </pc:picChg>
        <pc:picChg chg="add mod ord">
          <ac:chgData name="Mosca, Francesca" userId="S::k1624538@kcl.ac.uk::5bb46983-6065-4249-a6cd-d766522dda2f" providerId="AD" clId="Web-{875EE11F-BA10-D7D9-4717-FAE71AECC0A4}" dt="2019-09-25T13:04:31.142" v="9" actId="1076"/>
          <ac:picMkLst>
            <pc:docMk/>
            <pc:sldMk cId="455239093" sldId="256"/>
            <ac:picMk id="15" creationId="{352F33C5-5BCD-4310-A912-CBF9DD20CC37}"/>
          </ac:picMkLst>
        </pc:picChg>
        <pc:picChg chg="mod">
          <ac:chgData name="Mosca, Francesca" userId="S::k1624538@kcl.ac.uk::5bb46983-6065-4249-a6cd-d766522dda2f" providerId="AD" clId="Web-{875EE11F-BA10-D7D9-4717-FAE71AECC0A4}" dt="2019-09-25T13:07:09.773" v="48" actId="1076"/>
          <ac:picMkLst>
            <pc:docMk/>
            <pc:sldMk cId="455239093" sldId="256"/>
            <ac:picMk id="17" creationId="{F5998065-A2CB-4600-A42A-1D57858F742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53B-ED28-4572-B0FF-058C87FBC384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3711-A77D-4211-B27A-8FED2C4C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6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53B-ED28-4572-B0FF-058C87FBC384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3711-A77D-4211-B27A-8FED2C4C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0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53B-ED28-4572-B0FF-058C87FBC384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3711-A77D-4211-B27A-8FED2C4C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7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53B-ED28-4572-B0FF-058C87FBC384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3711-A77D-4211-B27A-8FED2C4C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5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53B-ED28-4572-B0FF-058C87FBC384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3711-A77D-4211-B27A-8FED2C4C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1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53B-ED28-4572-B0FF-058C87FBC384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3711-A77D-4211-B27A-8FED2C4C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53B-ED28-4572-B0FF-058C87FBC384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3711-A77D-4211-B27A-8FED2C4C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8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53B-ED28-4572-B0FF-058C87FBC384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3711-A77D-4211-B27A-8FED2C4C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1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53B-ED28-4572-B0FF-058C87FBC384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3711-A77D-4211-B27A-8FED2C4C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7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53B-ED28-4572-B0FF-058C87FBC384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3711-A77D-4211-B27A-8FED2C4C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653B-ED28-4572-B0FF-058C87FBC384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33711-A77D-4211-B27A-8FED2C4C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6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2653B-ED28-4572-B0FF-058C87FBC384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33711-A77D-4211-B27A-8FED2C4C1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6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A picture containing text, map&#10;&#10;Description generated with very high confidence">
            <a:extLst>
              <a:ext uri="{FF2B5EF4-FFF2-40B4-BE49-F238E27FC236}">
                <a16:creationId xmlns="" xmlns:a16="http://schemas.microsoft.com/office/drawing/2014/main" id="{352F33C5-5BCD-4310-A912-CBF9DD20C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" y="9942388"/>
            <a:ext cx="12212113" cy="70033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139406" y="14114427"/>
            <a:ext cx="1807805" cy="1973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08C96F8-1A00-4BF3-B2F8-83B56E69AE80}"/>
              </a:ext>
            </a:extLst>
          </p:cNvPr>
          <p:cNvSpPr/>
          <p:nvPr/>
        </p:nvSpPr>
        <p:spPr>
          <a:xfrm>
            <a:off x="-4355" y="3950319"/>
            <a:ext cx="12209945" cy="7791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43BA829-6487-4199-BE14-12DEDFD2AF88}"/>
              </a:ext>
            </a:extLst>
          </p:cNvPr>
          <p:cNvSpPr txBox="1"/>
          <p:nvPr/>
        </p:nvSpPr>
        <p:spPr>
          <a:xfrm flipH="1">
            <a:off x="3777455" y="1073723"/>
            <a:ext cx="9789851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200" b="1">
                <a:solidFill>
                  <a:srgbClr val="3CB371"/>
                </a:solidFill>
                <a:latin typeface="Gill Sans MT Condensed"/>
              </a:rPr>
              <a:t>Online Handbook </a:t>
            </a:r>
          </a:p>
          <a:p>
            <a:r>
              <a:rPr lang="en-US" sz="7200" b="1">
                <a:solidFill>
                  <a:srgbClr val="154360"/>
                </a:solidFill>
                <a:latin typeface="Gill Sans MT Condensed"/>
              </a:rPr>
              <a:t>of Argumentation for AI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A91BD71-4C83-4E82-9EBB-5EB49671011E}"/>
              </a:ext>
            </a:extLst>
          </p:cNvPr>
          <p:cNvSpPr/>
          <p:nvPr/>
        </p:nvSpPr>
        <p:spPr>
          <a:xfrm>
            <a:off x="-7035" y="3944345"/>
            <a:ext cx="7882354" cy="7008357"/>
          </a:xfrm>
          <a:prstGeom prst="rect">
            <a:avLst/>
          </a:prstGeom>
          <a:solidFill>
            <a:srgbClr val="3CB371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/>
          </a:p>
          <a:p>
            <a:pPr fontAlgn="base"/>
            <a:endParaRPr lang="en-US"/>
          </a:p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74A91B5-76AC-4632-8E39-40312FC70BE1}"/>
              </a:ext>
            </a:extLst>
          </p:cNvPr>
          <p:cNvSpPr/>
          <p:nvPr/>
        </p:nvSpPr>
        <p:spPr>
          <a:xfrm>
            <a:off x="7869967" y="3944345"/>
            <a:ext cx="4326232" cy="7008357"/>
          </a:xfrm>
          <a:prstGeom prst="rect">
            <a:avLst/>
          </a:prstGeom>
          <a:solidFill>
            <a:srgbClr val="3CB37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BA8587B-CCD5-4438-BAF7-4726C834392E}"/>
              </a:ext>
            </a:extLst>
          </p:cNvPr>
          <p:cNvSpPr txBox="1"/>
          <p:nvPr/>
        </p:nvSpPr>
        <p:spPr>
          <a:xfrm>
            <a:off x="490148" y="4187391"/>
            <a:ext cx="7125160" cy="6494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/>
            <a:r>
              <a:rPr lang="en-US" sz="3200" b="1" dirty="0">
                <a:solidFill>
                  <a:srgbClr val="3CB371"/>
                </a:solidFill>
                <a:latin typeface="Gill Sans MT Condensed"/>
              </a:rPr>
              <a:t>OH</a:t>
            </a:r>
            <a:r>
              <a:rPr lang="en-US" sz="3200" b="1" dirty="0">
                <a:solidFill>
                  <a:srgbClr val="154360"/>
                </a:solidFill>
                <a:latin typeface="Gill Sans MT Condensed"/>
              </a:rPr>
              <a:t>AAI</a:t>
            </a:r>
            <a:r>
              <a:rPr lang="en-US" sz="3200" dirty="0">
                <a:solidFill>
                  <a:srgbClr val="154360"/>
                </a:solidFill>
                <a:latin typeface="Gill Sans MT Condensed"/>
              </a:rPr>
              <a:t> aims to provide an open access and curated platform for the argumentation research </a:t>
            </a:r>
            <a:r>
              <a:rPr lang="en-US" sz="3200" dirty="0" smtClean="0">
                <a:solidFill>
                  <a:srgbClr val="154360"/>
                </a:solidFill>
                <a:latin typeface="Gill Sans MT Condensed"/>
              </a:rPr>
              <a:t>community to </a:t>
            </a:r>
            <a:r>
              <a:rPr lang="en-US" sz="3200" dirty="0">
                <a:solidFill>
                  <a:srgbClr val="154360"/>
                </a:solidFill>
                <a:latin typeface="Gill Sans MT Condensed"/>
              </a:rPr>
              <a:t>keep track </a:t>
            </a:r>
            <a:r>
              <a:rPr lang="en-US" sz="3200" dirty="0" smtClean="0">
                <a:solidFill>
                  <a:srgbClr val="154360"/>
                </a:solidFill>
                <a:latin typeface="Gill Sans MT Condensed"/>
              </a:rPr>
              <a:t>of the latest </a:t>
            </a:r>
            <a:r>
              <a:rPr lang="en-US" sz="3200" b="1" dirty="0" smtClean="0">
                <a:solidFill>
                  <a:srgbClr val="154360"/>
                </a:solidFill>
                <a:latin typeface="Gill Sans MT Condensed"/>
              </a:rPr>
              <a:t>PhD work </a:t>
            </a:r>
            <a:r>
              <a:rPr lang="en-US" sz="3200" dirty="0" smtClean="0">
                <a:solidFill>
                  <a:srgbClr val="154360"/>
                </a:solidFill>
                <a:latin typeface="Gill Sans MT Condensed"/>
              </a:rPr>
              <a:t>on the theory and application </a:t>
            </a:r>
            <a:r>
              <a:rPr lang="en-US" sz="3200" dirty="0">
                <a:solidFill>
                  <a:srgbClr val="154360"/>
                </a:solidFill>
                <a:latin typeface="Gill Sans MT Condensed"/>
              </a:rPr>
              <a:t>of argumentation in </a:t>
            </a:r>
            <a:r>
              <a:rPr lang="en-US" sz="3200" dirty="0" smtClean="0">
                <a:solidFill>
                  <a:srgbClr val="154360"/>
                </a:solidFill>
                <a:latin typeface="Gill Sans MT Condensed"/>
              </a:rPr>
              <a:t>AI.  </a:t>
            </a:r>
            <a:endParaRPr lang="en-US" sz="3200" dirty="0">
              <a:solidFill>
                <a:srgbClr val="154360"/>
              </a:solidFill>
              <a:latin typeface="Gill Sans MT Condensed"/>
            </a:endParaRPr>
          </a:p>
          <a:p>
            <a:pPr fontAlgn="base"/>
            <a:endParaRPr lang="en-US" sz="3200" dirty="0">
              <a:solidFill>
                <a:srgbClr val="154360"/>
              </a:solidFill>
              <a:latin typeface="Gill Sans MT Condensed"/>
            </a:endParaRPr>
          </a:p>
          <a:p>
            <a:pPr fontAlgn="base"/>
            <a:r>
              <a:rPr lang="en-US" sz="3200" b="1" dirty="0">
                <a:solidFill>
                  <a:srgbClr val="3CB371"/>
                </a:solidFill>
                <a:latin typeface="Gill Sans MT Condensed"/>
              </a:rPr>
              <a:t>OH</a:t>
            </a:r>
            <a:r>
              <a:rPr lang="en-US" sz="3200" b="1" dirty="0">
                <a:solidFill>
                  <a:srgbClr val="154360"/>
                </a:solidFill>
                <a:latin typeface="Gill Sans MT Condensed"/>
              </a:rPr>
              <a:t>AAI</a:t>
            </a:r>
            <a:r>
              <a:rPr lang="en-US" sz="3200" dirty="0">
                <a:solidFill>
                  <a:srgbClr val="154360"/>
                </a:solidFill>
                <a:latin typeface="Gill Sans MT Condensed"/>
              </a:rPr>
              <a:t> seeks </a:t>
            </a:r>
            <a:r>
              <a:rPr lang="en-US" sz="3200" b="1" dirty="0">
                <a:solidFill>
                  <a:srgbClr val="154360"/>
                </a:solidFill>
                <a:latin typeface="Gill Sans MT Condensed"/>
              </a:rPr>
              <a:t>short papers </a:t>
            </a:r>
            <a:r>
              <a:rPr lang="en-US" sz="3200" dirty="0">
                <a:solidFill>
                  <a:srgbClr val="154360"/>
                </a:solidFill>
                <a:latin typeface="Gill Sans MT Condensed"/>
              </a:rPr>
              <a:t>(extended abstracts) that present </a:t>
            </a:r>
            <a:r>
              <a:rPr lang="en-US" sz="3200" b="1" dirty="0">
                <a:solidFill>
                  <a:srgbClr val="154360"/>
                </a:solidFill>
                <a:latin typeface="Gill Sans MT Condensed"/>
              </a:rPr>
              <a:t>emerging research in argumentation.</a:t>
            </a:r>
            <a:r>
              <a:rPr lang="en-US" sz="3200" dirty="0">
                <a:solidFill>
                  <a:srgbClr val="154360"/>
                </a:solidFill>
                <a:latin typeface="Gill Sans MT Condensed"/>
              </a:rPr>
              <a:t> We encourage submissions describing work-in-progress or recently completed work during PhD studies.</a:t>
            </a:r>
          </a:p>
          <a:p>
            <a:endParaRPr lang="en-US" sz="3200" dirty="0">
              <a:solidFill>
                <a:srgbClr val="154360"/>
              </a:solidFill>
              <a:latin typeface="Gill Sans MT Condensed"/>
            </a:endParaRPr>
          </a:p>
          <a:p>
            <a:r>
              <a:rPr lang="en-US" sz="3200" b="1" dirty="0">
                <a:solidFill>
                  <a:srgbClr val="3CB371"/>
                </a:solidFill>
                <a:latin typeface="Gill Sans MT Condensed"/>
              </a:rPr>
              <a:t>OH</a:t>
            </a:r>
            <a:r>
              <a:rPr lang="en-US" sz="3200" b="1" dirty="0">
                <a:solidFill>
                  <a:srgbClr val="154360"/>
                </a:solidFill>
                <a:latin typeface="Gill Sans MT Condensed"/>
              </a:rPr>
              <a:t>AAI </a:t>
            </a:r>
            <a:r>
              <a:rPr lang="en-US" sz="3200" dirty="0">
                <a:solidFill>
                  <a:srgbClr val="154360"/>
                </a:solidFill>
                <a:latin typeface="Gill Sans MT Condensed"/>
              </a:rPr>
              <a:t>will publish the peer reviewed papers on </a:t>
            </a:r>
            <a:r>
              <a:rPr lang="en-US" sz="3200" dirty="0" err="1">
                <a:solidFill>
                  <a:srgbClr val="154360"/>
                </a:solidFill>
                <a:latin typeface="Gill Sans MT Condensed"/>
              </a:rPr>
              <a:t>ArXiv</a:t>
            </a:r>
            <a:r>
              <a:rPr lang="en-US" sz="3200" dirty="0">
                <a:solidFill>
                  <a:srgbClr val="154360"/>
                </a:solidFill>
                <a:latin typeface="Gill Sans MT Condensed"/>
              </a:rPr>
              <a:t>.</a:t>
            </a:r>
          </a:p>
          <a:p>
            <a:r>
              <a:rPr lang="en-US" sz="3200" dirty="0">
                <a:solidFill>
                  <a:srgbClr val="154360"/>
                </a:solidFill>
                <a:latin typeface="Gill Sans MT Condensed"/>
              </a:rPr>
              <a:t>The authors will have the opportunity to update their contribution through the duration of their PhDs.   </a:t>
            </a:r>
            <a:endParaRPr lang="en-US" dirty="0"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7FDC81B-C211-4F66-BD34-29051D1AC506}"/>
              </a:ext>
            </a:extLst>
          </p:cNvPr>
          <p:cNvSpPr/>
          <p:nvPr/>
        </p:nvSpPr>
        <p:spPr>
          <a:xfrm>
            <a:off x="-18662" y="10940868"/>
            <a:ext cx="12216825" cy="801237"/>
          </a:xfrm>
          <a:prstGeom prst="rect">
            <a:avLst/>
          </a:prstGeom>
          <a:solidFill>
            <a:srgbClr val="15436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F6852F1-941C-441E-8664-102D1F0BB085}"/>
              </a:ext>
            </a:extLst>
          </p:cNvPr>
          <p:cNvSpPr txBox="1"/>
          <p:nvPr/>
        </p:nvSpPr>
        <p:spPr>
          <a:xfrm>
            <a:off x="2007967" y="11083220"/>
            <a:ext cx="981490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Gill Sans MT Condensed"/>
              </a:rPr>
              <a:t>For further information contact: </a:t>
            </a:r>
            <a:r>
              <a:rPr lang="en-US" sz="3200" b="1">
                <a:solidFill>
                  <a:schemeClr val="bg1"/>
                </a:solidFill>
                <a:latin typeface="Gill Sans MT Condensed"/>
              </a:rPr>
              <a:t>argumentation@kcl.ac.uk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F5998065-A2CB-4600-A42A-1D57858F7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25" y="14679917"/>
            <a:ext cx="1512202" cy="11532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72373E0-AF22-414D-B87F-EFD6F9E1DD4E}"/>
              </a:ext>
            </a:extLst>
          </p:cNvPr>
          <p:cNvSpPr txBox="1"/>
          <p:nvPr/>
        </p:nvSpPr>
        <p:spPr>
          <a:xfrm>
            <a:off x="8185481" y="5314880"/>
            <a:ext cx="4232020" cy="4247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 dirty="0">
                <a:solidFill>
                  <a:srgbClr val="154360"/>
                </a:solidFill>
                <a:latin typeface="Gill Sans MT Condensed"/>
              </a:rPr>
              <a:t>Important Dates:</a:t>
            </a:r>
          </a:p>
          <a:p>
            <a:endParaRPr lang="en-US" sz="1000" b="1" dirty="0">
              <a:solidFill>
                <a:srgbClr val="154360"/>
              </a:solidFill>
              <a:latin typeface="Gill Sans MT Condense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u="sng" dirty="0">
                <a:solidFill>
                  <a:srgbClr val="154360"/>
                </a:solidFill>
                <a:latin typeface="Gill Sans MT Condensed"/>
              </a:rPr>
              <a:t>Expression of interest</a:t>
            </a:r>
          </a:p>
          <a:p>
            <a:r>
              <a:rPr lang="en-US" sz="2800" dirty="0">
                <a:solidFill>
                  <a:srgbClr val="154360"/>
                </a:solidFill>
                <a:latin typeface="Gill Sans MT Condensed"/>
              </a:rPr>
              <a:t>31/10/2019, 23:59 GMT</a:t>
            </a:r>
            <a:r>
              <a:rPr lang="en-US" sz="3200" dirty="0">
                <a:solidFill>
                  <a:srgbClr val="154360"/>
                </a:solidFill>
                <a:latin typeface="Gill Sans MT Condensed"/>
              </a:rPr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154360"/>
              </a:solidFill>
              <a:latin typeface="Gill Sans MT Condense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154360"/>
              </a:solidFill>
              <a:latin typeface="Gill Sans MT Condense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u="sng" dirty="0">
                <a:solidFill>
                  <a:srgbClr val="154360"/>
                </a:solidFill>
                <a:latin typeface="Gill Sans MT Condensed"/>
              </a:rPr>
              <a:t>Paper submission</a:t>
            </a:r>
          </a:p>
          <a:p>
            <a:r>
              <a:rPr lang="en-US" sz="2800" dirty="0">
                <a:solidFill>
                  <a:srgbClr val="154360"/>
                </a:solidFill>
                <a:latin typeface="Gill Sans MT Condensed"/>
              </a:rPr>
              <a:t>31/01/2020, 23:59 GMT</a:t>
            </a:r>
          </a:p>
          <a:p>
            <a:pPr marL="457200" indent="-457200">
              <a:buFont typeface="Arial"/>
              <a:buChar char="•"/>
            </a:pPr>
            <a:endParaRPr lang="en-US" sz="1000" u="sng" dirty="0">
              <a:solidFill>
                <a:srgbClr val="154360"/>
              </a:solidFill>
              <a:latin typeface="Gill Sans MT Condensed"/>
              <a:cs typeface="Calibri" panose="020F0502020204030204"/>
            </a:endParaRPr>
          </a:p>
          <a:p>
            <a:pPr marL="457200" indent="-457200">
              <a:buFont typeface="Arial"/>
              <a:buChar char="•"/>
            </a:pPr>
            <a:endParaRPr lang="en-US" sz="1000" u="sng" dirty="0">
              <a:solidFill>
                <a:srgbClr val="154360"/>
              </a:solidFill>
              <a:latin typeface="Gill Sans MT Condensed"/>
              <a:cs typeface="Calibri" panose="020F050202020403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u="sng" dirty="0">
                <a:solidFill>
                  <a:srgbClr val="154360"/>
                </a:solidFill>
                <a:latin typeface="Gill Sans MT Condensed"/>
              </a:rPr>
              <a:t>Notification of acceptance</a:t>
            </a:r>
          </a:p>
          <a:p>
            <a:r>
              <a:rPr lang="en-US" sz="2800" dirty="0">
                <a:solidFill>
                  <a:srgbClr val="154360"/>
                </a:solidFill>
                <a:latin typeface="Gill Sans MT Condensed"/>
              </a:rPr>
              <a:t>Within 30 days from submission</a:t>
            </a:r>
          </a:p>
        </p:txBody>
      </p:sp>
      <p:pic>
        <p:nvPicPr>
          <p:cNvPr id="2" name="Picture 2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45550601-251D-40C2-B86F-20A661B39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641" y="470870"/>
            <a:ext cx="2743200" cy="308773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4DC0AF9-A2B3-422D-8866-AB0FFBE962E3}"/>
              </a:ext>
            </a:extLst>
          </p:cNvPr>
          <p:cNvSpPr txBox="1"/>
          <p:nvPr/>
        </p:nvSpPr>
        <p:spPr>
          <a:xfrm>
            <a:off x="10301491" y="14086633"/>
            <a:ext cx="2901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54360"/>
                </a:solidFill>
                <a:latin typeface="Gill Sans MT Condensed"/>
              </a:rPr>
              <a:t>Visit our website!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4ED1C1F-FF29-4A08-B452-8387B613E184}"/>
              </a:ext>
            </a:extLst>
          </p:cNvPr>
          <p:cNvSpPr txBox="1"/>
          <p:nvPr/>
        </p:nvSpPr>
        <p:spPr>
          <a:xfrm>
            <a:off x="10139406" y="15715793"/>
            <a:ext cx="2901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54360"/>
                </a:solidFill>
                <a:latin typeface="Gill Sans MT Condensed"/>
              </a:rPr>
              <a:t>https://ohaai.github.io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91" y="14385825"/>
            <a:ext cx="1447367" cy="144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3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43BA829-6487-4199-BE14-12DEDFD2AF88}"/>
              </a:ext>
            </a:extLst>
          </p:cNvPr>
          <p:cNvSpPr txBox="1"/>
          <p:nvPr/>
        </p:nvSpPr>
        <p:spPr>
          <a:xfrm flipH="1">
            <a:off x="3682288" y="1176830"/>
            <a:ext cx="9789851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200" b="1">
                <a:solidFill>
                  <a:srgbClr val="3CB371"/>
                </a:solidFill>
                <a:latin typeface="Gill Sans MT Condensed"/>
              </a:rPr>
              <a:t>Online Handbook </a:t>
            </a:r>
          </a:p>
          <a:p>
            <a:r>
              <a:rPr lang="en-US" sz="7200" b="1">
                <a:solidFill>
                  <a:srgbClr val="154360"/>
                </a:solidFill>
                <a:latin typeface="Gill Sans MT Condensed"/>
              </a:rPr>
              <a:t>of Argumentation for AI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A91BD71-4C83-4E82-9EBB-5EB49671011E}"/>
              </a:ext>
            </a:extLst>
          </p:cNvPr>
          <p:cNvSpPr/>
          <p:nvPr/>
        </p:nvSpPr>
        <p:spPr>
          <a:xfrm>
            <a:off x="1" y="4274288"/>
            <a:ext cx="8097995" cy="7207409"/>
          </a:xfrm>
          <a:prstGeom prst="rect">
            <a:avLst/>
          </a:prstGeom>
          <a:solidFill>
            <a:srgbClr val="3CB37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en-US"/>
          </a:p>
          <a:p>
            <a:pPr fontAlgn="base"/>
            <a:endParaRPr lang="en-US"/>
          </a:p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74A91B5-76AC-4632-8E39-40312FC70BE1}"/>
              </a:ext>
            </a:extLst>
          </p:cNvPr>
          <p:cNvSpPr/>
          <p:nvPr/>
        </p:nvSpPr>
        <p:spPr>
          <a:xfrm>
            <a:off x="8083534" y="4274288"/>
            <a:ext cx="4094004" cy="7207409"/>
          </a:xfrm>
          <a:prstGeom prst="rect">
            <a:avLst/>
          </a:prstGeom>
          <a:solidFill>
            <a:srgbClr val="3CB37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BA8587B-CCD5-4438-BAF7-4726C834392E}"/>
              </a:ext>
            </a:extLst>
          </p:cNvPr>
          <p:cNvSpPr txBox="1"/>
          <p:nvPr/>
        </p:nvSpPr>
        <p:spPr>
          <a:xfrm>
            <a:off x="490148" y="4517333"/>
            <a:ext cx="7125160" cy="6494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/>
            <a:r>
              <a:rPr lang="en-US" sz="3200" b="1">
                <a:solidFill>
                  <a:srgbClr val="3CB371"/>
                </a:solidFill>
                <a:latin typeface="Gill Sans MT Condensed"/>
              </a:rPr>
              <a:t>OH</a:t>
            </a:r>
            <a:r>
              <a:rPr lang="en-US" sz="3200" b="1">
                <a:solidFill>
                  <a:srgbClr val="154360"/>
                </a:solidFill>
                <a:latin typeface="Gill Sans MT Condensed"/>
              </a:rPr>
              <a:t>AAI</a:t>
            </a:r>
            <a:r>
              <a:rPr lang="en-US" sz="3200">
                <a:solidFill>
                  <a:srgbClr val="154360"/>
                </a:solidFill>
                <a:latin typeface="Gill Sans MT Condensed"/>
              </a:rPr>
              <a:t> aims to provide an open access and curated platform for the argumentation research community to keep track of the latest and upcoming topics and applications of argumentation in AI. </a:t>
            </a:r>
          </a:p>
          <a:p>
            <a:pPr fontAlgn="base"/>
            <a:endParaRPr lang="en-US" sz="3200">
              <a:solidFill>
                <a:srgbClr val="154360"/>
              </a:solidFill>
              <a:latin typeface="Gill Sans MT Condensed"/>
            </a:endParaRPr>
          </a:p>
          <a:p>
            <a:pPr fontAlgn="base"/>
            <a:r>
              <a:rPr lang="en-US" sz="3200" b="1">
                <a:solidFill>
                  <a:srgbClr val="3CB371"/>
                </a:solidFill>
                <a:latin typeface="Gill Sans MT Condensed"/>
              </a:rPr>
              <a:t>OH</a:t>
            </a:r>
            <a:r>
              <a:rPr lang="en-US" sz="3200" b="1">
                <a:solidFill>
                  <a:srgbClr val="154360"/>
                </a:solidFill>
                <a:latin typeface="Gill Sans MT Condensed"/>
              </a:rPr>
              <a:t>AAI</a:t>
            </a:r>
            <a:r>
              <a:rPr lang="en-US" sz="3200">
                <a:solidFill>
                  <a:srgbClr val="154360"/>
                </a:solidFill>
                <a:latin typeface="Gill Sans MT Condensed"/>
              </a:rPr>
              <a:t> seeks </a:t>
            </a:r>
            <a:r>
              <a:rPr lang="en-US" sz="3200" b="1">
                <a:solidFill>
                  <a:srgbClr val="154360"/>
                </a:solidFill>
                <a:latin typeface="Gill Sans MT Condensed"/>
              </a:rPr>
              <a:t>short papers </a:t>
            </a:r>
            <a:r>
              <a:rPr lang="en-US" sz="3200">
                <a:solidFill>
                  <a:srgbClr val="154360"/>
                </a:solidFill>
                <a:latin typeface="Gill Sans MT Condensed"/>
              </a:rPr>
              <a:t>(extended abstracts) that present </a:t>
            </a:r>
            <a:r>
              <a:rPr lang="en-US" sz="3200" b="1">
                <a:solidFill>
                  <a:srgbClr val="154360"/>
                </a:solidFill>
                <a:latin typeface="Gill Sans MT Condensed"/>
              </a:rPr>
              <a:t>emerging research in argumentation.</a:t>
            </a:r>
            <a:r>
              <a:rPr lang="en-US" sz="3200">
                <a:solidFill>
                  <a:srgbClr val="154360"/>
                </a:solidFill>
                <a:latin typeface="Gill Sans MT Condensed"/>
              </a:rPr>
              <a:t> We encourage submissions describing work-in-progress or recently completed work during PhD studies.</a:t>
            </a:r>
          </a:p>
          <a:p>
            <a:endParaRPr lang="en-US" sz="3200">
              <a:solidFill>
                <a:srgbClr val="154360"/>
              </a:solidFill>
              <a:latin typeface="Gill Sans MT Condensed"/>
            </a:endParaRPr>
          </a:p>
          <a:p>
            <a:r>
              <a:rPr lang="en-US" sz="3200" b="1">
                <a:solidFill>
                  <a:srgbClr val="3CB371"/>
                </a:solidFill>
                <a:latin typeface="Gill Sans MT Condensed"/>
              </a:rPr>
              <a:t>OH</a:t>
            </a:r>
            <a:r>
              <a:rPr lang="en-US" sz="3200" b="1">
                <a:solidFill>
                  <a:srgbClr val="154360"/>
                </a:solidFill>
                <a:latin typeface="Gill Sans MT Condensed"/>
              </a:rPr>
              <a:t>AAI </a:t>
            </a:r>
            <a:r>
              <a:rPr lang="en-US" sz="3200">
                <a:solidFill>
                  <a:srgbClr val="154360"/>
                </a:solidFill>
                <a:latin typeface="Gill Sans MT Condensed"/>
              </a:rPr>
              <a:t>will publish the peer reviewed papers on </a:t>
            </a:r>
            <a:r>
              <a:rPr lang="en-US" sz="3200" err="1">
                <a:solidFill>
                  <a:srgbClr val="154360"/>
                </a:solidFill>
                <a:latin typeface="Gill Sans MT Condensed"/>
              </a:rPr>
              <a:t>ArXiv</a:t>
            </a:r>
            <a:r>
              <a:rPr lang="en-US" sz="3200">
                <a:solidFill>
                  <a:srgbClr val="154360"/>
                </a:solidFill>
                <a:latin typeface="Gill Sans MT Condensed"/>
              </a:rPr>
              <a:t>.</a:t>
            </a:r>
          </a:p>
          <a:p>
            <a:r>
              <a:rPr lang="en-US" sz="3200">
                <a:solidFill>
                  <a:srgbClr val="154360"/>
                </a:solidFill>
                <a:latin typeface="Gill Sans MT Condensed"/>
              </a:rPr>
              <a:t>The authors will have the opportunity to update their contribution through the duration of their PhDs.   </a:t>
            </a:r>
            <a:endParaRPr lang="en-US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B64DFEB-383A-43B0-B26B-93F8246FCADE}"/>
              </a:ext>
            </a:extLst>
          </p:cNvPr>
          <p:cNvSpPr/>
          <p:nvPr/>
        </p:nvSpPr>
        <p:spPr>
          <a:xfrm>
            <a:off x="9292856" y="13588409"/>
            <a:ext cx="2317897" cy="20201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Gill Sans MT Condensed"/>
              </a:rPr>
              <a:t>QR code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7FDC81B-C211-4F66-BD34-29051D1AC506}"/>
              </a:ext>
            </a:extLst>
          </p:cNvPr>
          <p:cNvSpPr/>
          <p:nvPr/>
        </p:nvSpPr>
        <p:spPr>
          <a:xfrm>
            <a:off x="0" y="11469594"/>
            <a:ext cx="12192000" cy="870997"/>
          </a:xfrm>
          <a:prstGeom prst="rect">
            <a:avLst/>
          </a:prstGeom>
          <a:solidFill>
            <a:srgbClr val="15436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F6852F1-941C-441E-8664-102D1F0BB085}"/>
              </a:ext>
            </a:extLst>
          </p:cNvPr>
          <p:cNvSpPr txBox="1"/>
          <p:nvPr/>
        </p:nvSpPr>
        <p:spPr>
          <a:xfrm>
            <a:off x="2007967" y="11611946"/>
            <a:ext cx="981490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Gill Sans MT Condensed"/>
              </a:rPr>
              <a:t>For further information contact: </a:t>
            </a:r>
            <a:r>
              <a:rPr lang="en-US" sz="3200" b="1">
                <a:solidFill>
                  <a:schemeClr val="bg1"/>
                </a:solidFill>
                <a:latin typeface="Gill Sans MT Condensed"/>
              </a:rPr>
              <a:t>argumentation@kcl.ac.uk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F5998065-A2CB-4600-A42A-1D57858F7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25" y="14691746"/>
            <a:ext cx="1512202" cy="11532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72373E0-AF22-414D-B87F-EFD6F9E1DD4E}"/>
              </a:ext>
            </a:extLst>
          </p:cNvPr>
          <p:cNvSpPr txBox="1"/>
          <p:nvPr/>
        </p:nvSpPr>
        <p:spPr>
          <a:xfrm>
            <a:off x="8268307" y="5015344"/>
            <a:ext cx="4232020" cy="4247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>
                <a:solidFill>
                  <a:srgbClr val="154360"/>
                </a:solidFill>
                <a:latin typeface="Gill Sans MT Condensed"/>
              </a:rPr>
              <a:t>Important Dates:</a:t>
            </a:r>
          </a:p>
          <a:p>
            <a:endParaRPr lang="en-US" sz="1000" b="1">
              <a:solidFill>
                <a:srgbClr val="154360"/>
              </a:solidFill>
              <a:latin typeface="Gill Sans MT Condense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u="sng">
                <a:solidFill>
                  <a:srgbClr val="154360"/>
                </a:solidFill>
                <a:latin typeface="Gill Sans MT Condensed"/>
              </a:rPr>
              <a:t>Expression of interest</a:t>
            </a:r>
          </a:p>
          <a:p>
            <a:r>
              <a:rPr lang="en-US" sz="2800">
                <a:solidFill>
                  <a:srgbClr val="154360"/>
                </a:solidFill>
                <a:latin typeface="Gill Sans MT Condensed"/>
              </a:rPr>
              <a:t>31/10/2019, 23:59 GMT</a:t>
            </a:r>
            <a:r>
              <a:rPr lang="en-US" sz="3200">
                <a:solidFill>
                  <a:srgbClr val="154360"/>
                </a:solidFill>
                <a:latin typeface="Gill Sans MT Condensed"/>
              </a:rPr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0">
              <a:solidFill>
                <a:srgbClr val="154360"/>
              </a:solidFill>
              <a:latin typeface="Gill Sans MT Condense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0">
              <a:solidFill>
                <a:srgbClr val="154360"/>
              </a:solidFill>
              <a:latin typeface="Gill Sans MT Condense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u="sng">
                <a:solidFill>
                  <a:srgbClr val="154360"/>
                </a:solidFill>
                <a:latin typeface="Gill Sans MT Condensed"/>
              </a:rPr>
              <a:t>Paper submission</a:t>
            </a:r>
          </a:p>
          <a:p>
            <a:r>
              <a:rPr lang="en-US" sz="2800">
                <a:solidFill>
                  <a:srgbClr val="154360"/>
                </a:solidFill>
                <a:latin typeface="Gill Sans MT Condensed"/>
              </a:rPr>
              <a:t>31/01/2020, 23:59 GMT</a:t>
            </a:r>
          </a:p>
          <a:p>
            <a:pPr marL="457200" indent="-457200">
              <a:buFont typeface="Arial"/>
              <a:buChar char="•"/>
            </a:pPr>
            <a:endParaRPr lang="en-US" sz="1000" u="sng">
              <a:solidFill>
                <a:srgbClr val="154360"/>
              </a:solidFill>
              <a:latin typeface="Gill Sans MT Condensed"/>
              <a:cs typeface="Calibri" panose="020F0502020204030204"/>
            </a:endParaRPr>
          </a:p>
          <a:p>
            <a:pPr marL="457200" indent="-457200">
              <a:buFont typeface="Arial"/>
              <a:buChar char="•"/>
            </a:pPr>
            <a:endParaRPr lang="en-US" sz="1000" u="sng">
              <a:solidFill>
                <a:srgbClr val="154360"/>
              </a:solidFill>
              <a:latin typeface="Gill Sans MT Condensed"/>
              <a:cs typeface="Calibri" panose="020F050202020403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u="sng">
                <a:solidFill>
                  <a:srgbClr val="154360"/>
                </a:solidFill>
                <a:latin typeface="Gill Sans MT Condensed"/>
              </a:rPr>
              <a:t>Notification of acceptance</a:t>
            </a:r>
          </a:p>
          <a:p>
            <a:r>
              <a:rPr lang="en-US" sz="2800">
                <a:solidFill>
                  <a:srgbClr val="154360"/>
                </a:solidFill>
                <a:latin typeface="Gill Sans MT Condensed"/>
              </a:rPr>
              <a:t>Within 30 days from submission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4DC0AF9-A2B3-422D-8866-AB0FFBE962E3}"/>
              </a:ext>
            </a:extLst>
          </p:cNvPr>
          <p:cNvSpPr txBox="1"/>
          <p:nvPr/>
        </p:nvSpPr>
        <p:spPr>
          <a:xfrm>
            <a:off x="9709968" y="13193083"/>
            <a:ext cx="2901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54360"/>
                </a:solidFill>
                <a:latin typeface="Gill Sans MT Condensed"/>
              </a:rPr>
              <a:t>Visit our website!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4ED1C1F-FF29-4A08-B452-8387B613E184}"/>
              </a:ext>
            </a:extLst>
          </p:cNvPr>
          <p:cNvSpPr txBox="1"/>
          <p:nvPr/>
        </p:nvSpPr>
        <p:spPr>
          <a:xfrm>
            <a:off x="9719392" y="15649241"/>
            <a:ext cx="2901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54360"/>
                </a:solidFill>
                <a:latin typeface="Gill Sans MT Condensed"/>
              </a:rPr>
              <a:t>Website address</a:t>
            </a:r>
          </a:p>
        </p:txBody>
      </p:sp>
      <p:pic>
        <p:nvPicPr>
          <p:cNvPr id="2" name="Picture 2" descr="A close up of a sign&#10;&#10;Description generated with very high confidence">
            <a:extLst>
              <a:ext uri="{FF2B5EF4-FFF2-40B4-BE49-F238E27FC236}">
                <a16:creationId xmlns="" xmlns:a16="http://schemas.microsoft.com/office/drawing/2014/main" id="{45550601-251D-40C2-B86F-20A661B39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66" y="573977"/>
            <a:ext cx="2743200" cy="3087735"/>
          </a:xfrm>
          <a:prstGeom prst="rect">
            <a:avLst/>
          </a:prstGeom>
        </p:spPr>
      </p:pic>
      <p:pic>
        <p:nvPicPr>
          <p:cNvPr id="3" name="Picture 3" descr="A close up of text on a white background&#10;&#10;Description generated with high confidence">
            <a:extLst>
              <a:ext uri="{FF2B5EF4-FFF2-40B4-BE49-F238E27FC236}">
                <a16:creationId xmlns="" xmlns:a16="http://schemas.microsoft.com/office/drawing/2014/main" id="{EAD465A8-D606-45C3-9C41-0E6948C73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462" y="12952307"/>
            <a:ext cx="5561433" cy="271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7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205</Words>
  <Application>Microsoft Office PowerPoint</Application>
  <PresentationFormat>Custom</PresentationFormat>
  <Paragraphs>49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Gill Sans MT Condensed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Francesca Mosca</dc:creator>
  <cp:lastModifiedBy>Lecture</cp:lastModifiedBy>
  <cp:revision>58</cp:revision>
  <dcterms:created xsi:type="dcterms:W3CDTF">2019-09-04T17:34:24Z</dcterms:created>
  <dcterms:modified xsi:type="dcterms:W3CDTF">2019-10-02T12:22:48Z</dcterms:modified>
</cp:coreProperties>
</file>