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5"/>
    <p:restoredTop sz="94699"/>
  </p:normalViewPr>
  <p:slideViewPr>
    <p:cSldViewPr snapToGrid="0" snapToObjects="1">
      <p:cViewPr>
        <p:scale>
          <a:sx n="87" d="100"/>
          <a:sy n="87" d="100"/>
        </p:scale>
        <p:origin x="144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19F9-2642-F544-B065-6A2322F1286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C90B-AC9B-D54B-A698-BE3854E2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73" y="707365"/>
            <a:ext cx="9222473" cy="5874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210" y="1342934"/>
            <a:ext cx="1361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FoundrySterling-Book" charset="0"/>
                <a:ea typeface="FoundrySterling-Book" charset="0"/>
                <a:cs typeface="FoundrySterling-Book" charset="0"/>
              </a:rPr>
              <a:t>Increase/</a:t>
            </a:r>
          </a:p>
          <a:p>
            <a:r>
              <a:rPr lang="en-US" sz="1600" dirty="0" smtClean="0">
                <a:latin typeface="FoundrySterling-Book" charset="0"/>
                <a:ea typeface="FoundrySterling-Book" charset="0"/>
                <a:cs typeface="FoundrySterling-Book" charset="0"/>
              </a:rPr>
              <a:t>decrease time</a:t>
            </a:r>
            <a:endParaRPr lang="en-US" sz="1600" dirty="0">
              <a:latin typeface="FoundrySterling-Book" charset="0"/>
              <a:ea typeface="FoundrySterling-Book" charset="0"/>
              <a:cs typeface="FoundrySterling-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1515" y="330555"/>
            <a:ext cx="1264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oundrySterling-Book" charset="0"/>
                <a:ea typeface="FoundrySterling-Book" charset="0"/>
                <a:cs typeface="FoundrySterling-Book" charset="0"/>
              </a:rPr>
              <a:t>Mouse zoom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9283" y="330555"/>
            <a:ext cx="2604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oundrySterling-Book" charset="0"/>
                <a:ea typeface="FoundrySterling-Book" charset="0"/>
                <a:cs typeface="FoundrySterling-Book" charset="0"/>
              </a:rPr>
              <a:t>Increase/decrease amplitude</a:t>
            </a:r>
            <a:endParaRPr lang="en-US" sz="1600" dirty="0">
              <a:latin typeface="FoundrySterling-Book" charset="0"/>
              <a:ea typeface="FoundrySterling-Book" charset="0"/>
              <a:cs typeface="FoundrySterling-Book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98407" y="1393371"/>
            <a:ext cx="482793" cy="2419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414171" y="669109"/>
            <a:ext cx="1019344" cy="62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768" y="383350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oundrySterling-Book" charset="0"/>
                <a:ea typeface="FoundrySterling-Book" charset="0"/>
                <a:cs typeface="FoundrySterling-Book" charset="0"/>
              </a:rPr>
              <a:t>Channel menu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317171" y="827314"/>
            <a:ext cx="566058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01515" y="707365"/>
            <a:ext cx="1786905" cy="5880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94397" y="6281656"/>
            <a:ext cx="1966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oundrySterling-Book" charset="0"/>
                <a:ea typeface="FoundrySterling-Book" charset="0"/>
                <a:cs typeface="FoundrySterling-Book" charset="0"/>
              </a:rPr>
              <a:t>Current time window</a:t>
            </a:r>
            <a:endParaRPr lang="en-US" sz="1600" dirty="0">
              <a:latin typeface="FoundrySterling-Book" charset="0"/>
              <a:ea typeface="FoundrySterling-Book" charset="0"/>
              <a:cs typeface="FoundrySterling-Book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62648" y="22943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oundrySterling-Book" charset="0"/>
                <a:ea typeface="FoundrySterling-Book" charset="0"/>
                <a:cs typeface="FoundrySterling-Book" charset="0"/>
              </a:rPr>
              <a:t>Side</a:t>
            </a:r>
          </a:p>
          <a:p>
            <a:r>
              <a:rPr lang="en-US" sz="1600" dirty="0" smtClean="0">
                <a:latin typeface="FoundrySterling-Book" charset="0"/>
                <a:ea typeface="FoundrySterling-Book" charset="0"/>
                <a:cs typeface="FoundrySterling-Book" charset="0"/>
              </a:rPr>
              <a:t>window</a:t>
            </a:r>
            <a:endParaRPr lang="en-US" sz="1600" dirty="0">
              <a:latin typeface="FoundrySterling-Book" charset="0"/>
              <a:ea typeface="FoundrySterling-Book" charset="0"/>
              <a:cs typeface="FoundrySterling-Book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577871" y="5932714"/>
            <a:ext cx="1" cy="3489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10112829" y="2586713"/>
            <a:ext cx="749819" cy="77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85546" y="3309845"/>
            <a:ext cx="14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FoundrySterling-Book" charset="0"/>
                <a:ea typeface="FoundrySterling-Book" charset="0"/>
                <a:cs typeface="FoundrySterling-Book" charset="0"/>
              </a:rPr>
              <a:t>Main window</a:t>
            </a:r>
            <a:endParaRPr lang="en-US" b="1" dirty="0">
              <a:latin typeface="FoundrySterling-Book" charset="0"/>
              <a:ea typeface="FoundrySterling-Book" charset="0"/>
              <a:cs typeface="FoundrySterling-Boo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0881" y="6450933"/>
            <a:ext cx="119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oundrySterling-Book" charset="0"/>
                <a:ea typeface="FoundrySterling-Book" charset="0"/>
                <a:cs typeface="FoundrySterling-Book" charset="0"/>
              </a:rPr>
              <a:t>Pan window</a:t>
            </a:r>
            <a:endParaRPr lang="en-US" sz="1600" dirty="0">
              <a:latin typeface="FoundrySterling-Book" charset="0"/>
              <a:ea typeface="FoundrySterling-Book" charset="0"/>
              <a:cs typeface="FoundrySterling-Book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2619891" y="5796116"/>
            <a:ext cx="5322" cy="6548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FoundrySterling-Book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Romesh Abeysuriya</dc:creator>
  <cp:lastModifiedBy>Romesh Abeysuriya</cp:lastModifiedBy>
  <cp:revision>2</cp:revision>
  <dcterms:created xsi:type="dcterms:W3CDTF">2017-05-11T12:04:39Z</dcterms:created>
  <dcterms:modified xsi:type="dcterms:W3CDTF">2017-05-11T12:20:08Z</dcterms:modified>
</cp:coreProperties>
</file>