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90" r:id="rId29"/>
    <p:sldId id="287" r:id="rId30"/>
    <p:sldId id="288" r:id="rId31"/>
    <p:sldId id="291" r:id="rId32"/>
    <p:sldId id="285" r:id="rId33"/>
    <p:sldId id="292" r:id="rId34"/>
    <p:sldId id="293" r:id="rId35"/>
    <p:sldId id="294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3831" autoAdjust="0"/>
  </p:normalViewPr>
  <p:slideViewPr>
    <p:cSldViewPr snapToGrid="0">
      <p:cViewPr varScale="1">
        <p:scale>
          <a:sx n="62" d="100"/>
          <a:sy n="62" d="100"/>
        </p:scale>
        <p:origin x="8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04A16-535E-E99C-8A27-984C377C8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DED087-A2A1-5AAC-CDDB-144A4F6C4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A919DA-1FA2-E2F2-B211-AC4B0E963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522E-A7EC-4B7D-84A3-11CF192C99D9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4EF132-BF15-6B9C-FDFE-F30D47EC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A89F98-03A1-5D43-A648-D4B84810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167D-757C-4821-ABD6-1EC7D1DFC0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25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C681B-71DF-2C82-CE26-60554323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3E23333-4131-E056-D6D9-8619CE3D4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957574-9DE6-F615-D063-B486E561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522E-A7EC-4B7D-84A3-11CF192C99D9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021DCA-0A52-5D85-CB1D-A618742F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A62D47-760B-76CA-D62B-E8A0D1E2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167D-757C-4821-ABD6-1EC7D1DFC0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69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546C22-259C-FFD8-82AB-F02134590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3E8D15-95D1-2650-54F5-FBF02EE7F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3EDEE5-92CA-A01F-058B-9342EBA5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522E-A7EC-4B7D-84A3-11CF192C99D9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BE1F38-EE8C-CBC2-7959-E35FE7690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A9C074-7C4B-10AE-2A56-AD9C4EC9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167D-757C-4821-ABD6-1EC7D1DFC0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67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D85E0-5ACC-0FC9-6295-F359AA78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58AAB2-8241-9B76-14B3-A3EC2B626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826C93-E46E-E72B-3565-4EEB1F3C5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522E-A7EC-4B7D-84A3-11CF192C99D9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27E76E-46B5-DCE8-A00D-01B3A3820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B8B25F-C62F-58AB-65F1-AD47BC5AB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167D-757C-4821-ABD6-1EC7D1DFC0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1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435A7-23F4-3FB8-CC8B-C5EE260BB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B23753-D5EF-750E-3C71-F52741135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4796F3-1446-7AC7-0E8C-47DBAEF0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522E-A7EC-4B7D-84A3-11CF192C99D9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A3512A-EC4B-BE60-4197-EC61047A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721F45-C55F-1C36-B161-733BED2D2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167D-757C-4821-ABD6-1EC7D1DFC0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13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2B7C6-DE69-FF07-5292-0A8E66683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9062CC-8648-9D52-5117-4E963AD20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FE5B71-0102-2F9B-756F-68685969E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F30009-8017-2D97-D082-C38F99B43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522E-A7EC-4B7D-84A3-11CF192C99D9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924954-ACC5-BE6A-9D3E-E6155A2B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9ECC3A-5DA0-DC74-C209-D40CA90BA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167D-757C-4821-ABD6-1EC7D1DFC0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09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20800-168F-A862-506C-5F00FE8A9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CBA8A7-4CBC-946E-8D52-0143E4C32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9561DD-F8B3-5FE8-8D65-E70FA53CC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A2C413-6528-2B48-027F-E95277582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CDF234A-E6BE-D638-CAB8-898287754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D5EC5C6-467B-DB2A-72F8-31D95721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522E-A7EC-4B7D-84A3-11CF192C99D9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E49E1E-D779-9767-66C4-B94B01859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09982AF-A264-A667-20B8-C82093D59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167D-757C-4821-ABD6-1EC7D1DFC0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40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64517-EE6A-CBA7-55B2-CA53014D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2ECBD1-EBA5-9C6A-1A4E-D19F1359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522E-A7EC-4B7D-84A3-11CF192C99D9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8DACF12-DEEF-6D21-6848-51C39FEF6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E7648B-BFC1-355D-043D-347913E7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167D-757C-4821-ABD6-1EC7D1DFC0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46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8BC835-0A33-412C-1C2E-D544DA990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522E-A7EC-4B7D-84A3-11CF192C99D9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A8B755-3F05-D9F3-AA95-461906F5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4D50FB-E1E0-CA8F-5F9D-D11290A6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167D-757C-4821-ABD6-1EC7D1DFC0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99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AAC6B-12B4-C75B-DFBB-B5BCF2BAF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BB119A-13BB-0B46-EC9E-12DD7CE37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05E1AC-50C0-39BA-45A4-C08C58855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A1A356-441F-DAA2-512F-B375BCC4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522E-A7EC-4B7D-84A3-11CF192C99D9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D19122-E552-6EC4-7584-ADE3C94B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99F174-E2BC-190B-D92C-6FD4E3D8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167D-757C-4821-ABD6-1EC7D1DFC0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32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C7622-255D-FE21-CC0F-ACC33CDEA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C7858ED-0466-EE13-8E38-C79C71DE2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CDFF7E-4B49-181F-F7EF-7AFA240B5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DD64F9-4C90-BA3D-C47C-CECE2E30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522E-A7EC-4B7D-84A3-11CF192C99D9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B8A6F7-654B-364F-57D7-0FB227B8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499D1C-4558-461D-A245-E29847E2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167D-757C-4821-ABD6-1EC7D1DFC0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72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B66AF46-1900-7CC1-786F-2B712B868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30BF13-989E-2F98-F1D0-40129680C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BE6C97-E596-DB78-11C0-F7DA69BBA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B522E-A7EC-4B7D-84A3-11CF192C99D9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99E953-165D-8A7D-1A99-44059CB73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AB7806-6963-BE6E-46F5-772F9C5B2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E167D-757C-4821-ABD6-1EC7D1DFC0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32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hdsi-brasil.github.io/SIGTAP2OMOP/zelador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youtube.com/watch?v=DI8jB4vV0sg&amp;list=PLI5FraZUKJXVW9HCDf7pb4Sh4GBlomJek&amp;index=3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lthub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D2EBF12-C826-1159-98BC-107A385C229A}"/>
              </a:ext>
            </a:extLst>
          </p:cNvPr>
          <p:cNvSpPr txBox="1"/>
          <p:nvPr/>
        </p:nvSpPr>
        <p:spPr>
          <a:xfrm>
            <a:off x="370390" y="289367"/>
            <a:ext cx="75011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Vamos começar instalando o zelador. </a:t>
            </a:r>
          </a:p>
          <a:p>
            <a:r>
              <a:rPr lang="pt-BR" dirty="0"/>
              <a:t>Acesse a página no link: </a:t>
            </a:r>
            <a:r>
              <a:rPr lang="pt-BR" dirty="0">
                <a:hlinkClick r:id="rId2"/>
              </a:rPr>
              <a:t>https://ohdsi-brasil.github.io/SIGTAP2OMOP/zelador/</a:t>
            </a:r>
            <a:endParaRPr lang="pt-BR" dirty="0"/>
          </a:p>
          <a:p>
            <a:r>
              <a:rPr lang="pt-BR" dirty="0"/>
              <a:t>1. Clique em ‘Download’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3E2233A-287E-BF1C-4709-348844463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68" y="1377000"/>
            <a:ext cx="8628641" cy="410400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CCA8097E-2EB4-C6E7-8DF0-592193DF999D}"/>
              </a:ext>
            </a:extLst>
          </p:cNvPr>
          <p:cNvSpPr/>
          <p:nvPr/>
        </p:nvSpPr>
        <p:spPr>
          <a:xfrm>
            <a:off x="4332404" y="4142579"/>
            <a:ext cx="432000" cy="432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50816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E40CC5C-05A6-7770-4852-A1E55EF0FFE8}"/>
              </a:ext>
            </a:extLst>
          </p:cNvPr>
          <p:cNvSpPr txBox="1"/>
          <p:nvPr/>
        </p:nvSpPr>
        <p:spPr>
          <a:xfrm>
            <a:off x="370390" y="289367"/>
            <a:ext cx="11042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Você será direcionado(a) a página de login do </a:t>
            </a:r>
            <a:r>
              <a:rPr lang="pt-BR" dirty="0" err="1"/>
              <a:t>DoltHub</a:t>
            </a:r>
            <a:r>
              <a:rPr lang="pt-BR" dirty="0"/>
              <a:t>, no navegador.</a:t>
            </a:r>
          </a:p>
          <a:p>
            <a:endParaRPr lang="pt-BR" dirty="0"/>
          </a:p>
          <a:p>
            <a:r>
              <a:rPr lang="pt-BR" dirty="0"/>
              <a:t>9. Clique em “</a:t>
            </a:r>
            <a:r>
              <a:rPr lang="pt-BR" dirty="0" err="1"/>
              <a:t>Sign</a:t>
            </a:r>
            <a:r>
              <a:rPr lang="pt-BR" dirty="0"/>
              <a:t> In”</a:t>
            </a:r>
          </a:p>
          <a:p>
            <a:r>
              <a:rPr lang="pt-BR" dirty="0"/>
              <a:t>10. Faça seu login normalmente</a:t>
            </a:r>
          </a:p>
          <a:p>
            <a:endParaRPr 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F5B47001-5BB4-E6C2-2F02-3AE453634200}"/>
              </a:ext>
            </a:extLst>
          </p:cNvPr>
          <p:cNvGrpSpPr/>
          <p:nvPr/>
        </p:nvGrpSpPr>
        <p:grpSpPr>
          <a:xfrm>
            <a:off x="1860706" y="1766695"/>
            <a:ext cx="8470588" cy="4500000"/>
            <a:chOff x="1860706" y="1804033"/>
            <a:chExt cx="8470588" cy="4500000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2A229653-CF54-7FB4-CE0D-4B5BBDBE9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0706" y="1804033"/>
              <a:ext cx="8470588" cy="4500000"/>
            </a:xfrm>
            <a:prstGeom prst="rect">
              <a:avLst/>
            </a:prstGeom>
          </p:spPr>
        </p:pic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242B5919-7D83-64EC-1F4E-07613DFBC1FE}"/>
                </a:ext>
              </a:extLst>
            </p:cNvPr>
            <p:cNvSpPr/>
            <p:nvPr/>
          </p:nvSpPr>
          <p:spPr>
            <a:xfrm>
              <a:off x="7014854" y="3705242"/>
              <a:ext cx="2094422" cy="2359892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AFA40859-B204-3BF5-C604-47C21DB24A94}"/>
                </a:ext>
              </a:extLst>
            </p:cNvPr>
            <p:cNvSpPr/>
            <p:nvPr/>
          </p:nvSpPr>
          <p:spPr>
            <a:xfrm>
              <a:off x="6933829" y="3152758"/>
              <a:ext cx="888726" cy="458543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18B10B75-C831-877B-9995-B986245F1E8F}"/>
                </a:ext>
              </a:extLst>
            </p:cNvPr>
            <p:cNvSpPr/>
            <p:nvPr/>
          </p:nvSpPr>
          <p:spPr>
            <a:xfrm>
              <a:off x="6501829" y="3166029"/>
              <a:ext cx="432000" cy="4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9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63D15650-E628-BEC7-BD64-9149F5A190A5}"/>
                </a:ext>
              </a:extLst>
            </p:cNvPr>
            <p:cNvSpPr/>
            <p:nvPr/>
          </p:nvSpPr>
          <p:spPr>
            <a:xfrm>
              <a:off x="9109276" y="3705242"/>
              <a:ext cx="432000" cy="4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1431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4018990-A17D-EEF5-BCE2-7D306ED83B3A}"/>
              </a:ext>
            </a:extLst>
          </p:cNvPr>
          <p:cNvSpPr txBox="1"/>
          <p:nvPr/>
        </p:nvSpPr>
        <p:spPr>
          <a:xfrm>
            <a:off x="370390" y="289367"/>
            <a:ext cx="11042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Após logado, você será direcionado(a) automaticamente para página onde criará uma credencial</a:t>
            </a:r>
          </a:p>
          <a:p>
            <a:endParaRPr lang="pt-BR" dirty="0"/>
          </a:p>
          <a:p>
            <a:r>
              <a:rPr lang="pt-BR" dirty="0"/>
              <a:t>11. Adicione uma descrição para sua credencial</a:t>
            </a:r>
          </a:p>
          <a:p>
            <a:r>
              <a:rPr lang="pt-BR" dirty="0"/>
              <a:t>12. Clique em “</a:t>
            </a:r>
            <a:r>
              <a:rPr lang="pt-BR" dirty="0" err="1"/>
              <a:t>Create</a:t>
            </a:r>
            <a:r>
              <a:rPr lang="pt-BR" dirty="0"/>
              <a:t>”</a:t>
            </a:r>
          </a:p>
          <a:p>
            <a:endParaRPr lang="pt-BR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F6084E5-700F-003B-BF3F-552880C7EB2E}"/>
              </a:ext>
            </a:extLst>
          </p:cNvPr>
          <p:cNvGrpSpPr/>
          <p:nvPr/>
        </p:nvGrpSpPr>
        <p:grpSpPr>
          <a:xfrm>
            <a:off x="1850717" y="1711435"/>
            <a:ext cx="8490566" cy="4500000"/>
            <a:chOff x="1850717" y="1711435"/>
            <a:chExt cx="8490566" cy="4500000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00093FB1-A444-02E0-FDF0-AFD3DA8D1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0717" y="1711435"/>
              <a:ext cx="8490566" cy="4500000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474E1DF-1FB2-74E4-CBB3-45BE53A362E5}"/>
                </a:ext>
              </a:extLst>
            </p:cNvPr>
            <p:cNvSpPr/>
            <p:nvPr/>
          </p:nvSpPr>
          <p:spPr>
            <a:xfrm>
              <a:off x="4422125" y="3851543"/>
              <a:ext cx="3957946" cy="616284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C470D37F-80B9-98AC-8611-A89E9004B039}"/>
                </a:ext>
              </a:extLst>
            </p:cNvPr>
            <p:cNvSpPr/>
            <p:nvPr/>
          </p:nvSpPr>
          <p:spPr>
            <a:xfrm>
              <a:off x="4422125" y="5031489"/>
              <a:ext cx="821207" cy="373888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930D1B8F-402A-8267-9D43-7C4AD18210A1}"/>
                </a:ext>
              </a:extLst>
            </p:cNvPr>
            <p:cNvSpPr/>
            <p:nvPr/>
          </p:nvSpPr>
          <p:spPr>
            <a:xfrm>
              <a:off x="3990125" y="3943685"/>
              <a:ext cx="432000" cy="4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11</a:t>
              </a: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BD491822-8FA2-76BF-A491-876BF840CE6D}"/>
                </a:ext>
              </a:extLst>
            </p:cNvPr>
            <p:cNvSpPr/>
            <p:nvPr/>
          </p:nvSpPr>
          <p:spPr>
            <a:xfrm>
              <a:off x="3990125" y="5002433"/>
              <a:ext cx="432000" cy="4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b="1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083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1B2D5EE-B773-CE96-23CC-EFE2902F0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717" y="1179000"/>
            <a:ext cx="8480565" cy="450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7ECD646-A373-F531-F35A-4B91FE724E98}"/>
              </a:ext>
            </a:extLst>
          </p:cNvPr>
          <p:cNvSpPr txBox="1"/>
          <p:nvPr/>
        </p:nvSpPr>
        <p:spPr>
          <a:xfrm>
            <a:off x="370390" y="289367"/>
            <a:ext cx="1104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Uma vez criada, a linha em destaque será criada.</a:t>
            </a:r>
          </a:p>
          <a:p>
            <a:r>
              <a:rPr lang="pt-BR" dirty="0"/>
              <a:t>Volte para o Zelador (você pode fechar o navegador nesse momento)</a:t>
            </a: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8E39055-3E46-08B3-685A-5ED0DA276431}"/>
              </a:ext>
            </a:extLst>
          </p:cNvPr>
          <p:cNvSpPr/>
          <p:nvPr/>
        </p:nvSpPr>
        <p:spPr>
          <a:xfrm>
            <a:off x="4260079" y="2624626"/>
            <a:ext cx="3957946" cy="61628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636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A6C2301-297F-5215-51D1-DCED44220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838" y="1179000"/>
            <a:ext cx="7710324" cy="4500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B7D5DD46-0C4E-CFC0-BF2F-98309AB4D388}"/>
              </a:ext>
            </a:extLst>
          </p:cNvPr>
          <p:cNvSpPr/>
          <p:nvPr/>
        </p:nvSpPr>
        <p:spPr>
          <a:xfrm>
            <a:off x="2240838" y="3932565"/>
            <a:ext cx="3957946" cy="234321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00C6E4C-8385-3A2D-B9A5-C91BD4E1670D}"/>
              </a:ext>
            </a:extLst>
          </p:cNvPr>
          <p:cNvSpPr txBox="1"/>
          <p:nvPr/>
        </p:nvSpPr>
        <p:spPr>
          <a:xfrm>
            <a:off x="370390" y="289367"/>
            <a:ext cx="1104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voltar ao zelador uma mensagem de sucesso será emitida.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7552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395576D-3030-6F30-E5A1-73D74484C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399" y="1179000"/>
            <a:ext cx="7727202" cy="450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DCC1784-5568-D880-E005-63004831F6F6}"/>
              </a:ext>
            </a:extLst>
          </p:cNvPr>
          <p:cNvSpPr txBox="1"/>
          <p:nvPr/>
        </p:nvSpPr>
        <p:spPr>
          <a:xfrm>
            <a:off x="370390" y="289367"/>
            <a:ext cx="1104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13. Clique em “2” para fazer o </a:t>
            </a:r>
            <a:r>
              <a:rPr lang="pt-BR" dirty="0" err="1"/>
              <a:t>fork</a:t>
            </a:r>
            <a:endParaRPr lang="pt-BR" dirty="0"/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C8BA691-5EE4-F002-D9DB-FCB9478D238C}"/>
              </a:ext>
            </a:extLst>
          </p:cNvPr>
          <p:cNvSpPr/>
          <p:nvPr/>
        </p:nvSpPr>
        <p:spPr>
          <a:xfrm>
            <a:off x="2232399" y="3068635"/>
            <a:ext cx="4104000" cy="2520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A47C2C2-3DFB-C24C-9A14-BFD5851ED6ED}"/>
              </a:ext>
            </a:extLst>
          </p:cNvPr>
          <p:cNvSpPr/>
          <p:nvPr/>
        </p:nvSpPr>
        <p:spPr>
          <a:xfrm>
            <a:off x="1800399" y="2978635"/>
            <a:ext cx="432000" cy="432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431018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6B4D5D3-A8A5-564A-5CF7-CC1F98C71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921" y="1179000"/>
            <a:ext cx="7734158" cy="450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D2FC245-F253-F40F-4DEA-51A1B2FD51FC}"/>
              </a:ext>
            </a:extLst>
          </p:cNvPr>
          <p:cNvSpPr txBox="1"/>
          <p:nvPr/>
        </p:nvSpPr>
        <p:spPr>
          <a:xfrm>
            <a:off x="370390" y="289367"/>
            <a:ext cx="1104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14. Aperte “</a:t>
            </a:r>
            <a:r>
              <a:rPr lang="pt-BR" dirty="0" err="1"/>
              <a:t>Enter</a:t>
            </a:r>
            <a:r>
              <a:rPr lang="pt-BR" dirty="0"/>
              <a:t>” no teclado, ou então copie e cole o endereço destacado no seu navegador</a:t>
            </a: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2AD8F55-A378-4D93-328E-E7DB73AC7855}"/>
              </a:ext>
            </a:extLst>
          </p:cNvPr>
          <p:cNvSpPr/>
          <p:nvPr/>
        </p:nvSpPr>
        <p:spPr>
          <a:xfrm>
            <a:off x="2228921" y="3897841"/>
            <a:ext cx="7734158" cy="61628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19A68B1-63E8-4CAD-7149-618EA9BFCBAA}"/>
              </a:ext>
            </a:extLst>
          </p:cNvPr>
          <p:cNvSpPr/>
          <p:nvPr/>
        </p:nvSpPr>
        <p:spPr>
          <a:xfrm>
            <a:off x="1796921" y="3989983"/>
            <a:ext cx="432000" cy="432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290345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720B0DA-37A4-4F23-505A-02970F326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683" y="1179000"/>
            <a:ext cx="8460635" cy="450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26EB64B-98A2-57A5-6D97-F7B2B37CF23F}"/>
              </a:ext>
            </a:extLst>
          </p:cNvPr>
          <p:cNvSpPr txBox="1"/>
          <p:nvPr/>
        </p:nvSpPr>
        <p:spPr>
          <a:xfrm>
            <a:off x="370390" y="289367"/>
            <a:ext cx="1104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15. Na tela do navegador, clique em “</a:t>
            </a:r>
            <a:r>
              <a:rPr lang="pt-BR" dirty="0" err="1"/>
              <a:t>Fork</a:t>
            </a:r>
            <a:r>
              <a:rPr lang="pt-BR" dirty="0"/>
              <a:t>”</a:t>
            </a:r>
          </a:p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7A8DC6A-ABC9-918D-7F65-A217E446AF30}"/>
              </a:ext>
            </a:extLst>
          </p:cNvPr>
          <p:cNvSpPr/>
          <p:nvPr/>
        </p:nvSpPr>
        <p:spPr>
          <a:xfrm>
            <a:off x="8275899" y="2013996"/>
            <a:ext cx="590309" cy="45141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696F7D6-EDD7-1276-9F16-D1C25CAC79C6}"/>
              </a:ext>
            </a:extLst>
          </p:cNvPr>
          <p:cNvSpPr/>
          <p:nvPr/>
        </p:nvSpPr>
        <p:spPr>
          <a:xfrm>
            <a:off x="7843899" y="2023701"/>
            <a:ext cx="432000" cy="432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254056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B41288B-8279-B80E-4AF0-FD2D350AF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706" y="1179000"/>
            <a:ext cx="8470588" cy="450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559DB37-3A38-D6CF-9A2E-F35E0F8994B6}"/>
              </a:ext>
            </a:extLst>
          </p:cNvPr>
          <p:cNvSpPr txBox="1"/>
          <p:nvPr/>
        </p:nvSpPr>
        <p:spPr>
          <a:xfrm>
            <a:off x="370390" y="289367"/>
            <a:ext cx="1104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16. Clique em “</a:t>
            </a:r>
            <a:r>
              <a:rPr lang="pt-BR" dirty="0" err="1"/>
              <a:t>Confirm</a:t>
            </a:r>
            <a:r>
              <a:rPr lang="pt-BR" dirty="0"/>
              <a:t>”. Nesse momento uma barra de carregamento será exibida. Aguarde completar 100% (normalmente esse processo é concluído em segundos)</a:t>
            </a: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2AB68B-EB35-FD14-0955-DFBF489C9B74}"/>
              </a:ext>
            </a:extLst>
          </p:cNvPr>
          <p:cNvSpPr/>
          <p:nvPr/>
        </p:nvSpPr>
        <p:spPr>
          <a:xfrm>
            <a:off x="5470967" y="4027991"/>
            <a:ext cx="814086" cy="300941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2C7E1B0-ADD4-FB56-24FB-00279840C2FC}"/>
              </a:ext>
            </a:extLst>
          </p:cNvPr>
          <p:cNvSpPr/>
          <p:nvPr/>
        </p:nvSpPr>
        <p:spPr>
          <a:xfrm>
            <a:off x="5038967" y="3962461"/>
            <a:ext cx="432000" cy="432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517102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EA65C10-9C40-EAF0-8C26-189EBF915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877" y="1179000"/>
            <a:ext cx="7720247" cy="4500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23C87BA-A70A-DB84-3C32-63047AA16540}"/>
              </a:ext>
            </a:extLst>
          </p:cNvPr>
          <p:cNvSpPr/>
          <p:nvPr/>
        </p:nvSpPr>
        <p:spPr>
          <a:xfrm>
            <a:off x="2235876" y="3925161"/>
            <a:ext cx="4104000" cy="2520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B9FE0F7-A5B4-BF7A-94F4-CA5F3CE0593C}"/>
              </a:ext>
            </a:extLst>
          </p:cNvPr>
          <p:cNvSpPr/>
          <p:nvPr/>
        </p:nvSpPr>
        <p:spPr>
          <a:xfrm>
            <a:off x="1803875" y="3835161"/>
            <a:ext cx="432000" cy="432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17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8D034C-6F47-4343-3868-236C064A48D0}"/>
              </a:ext>
            </a:extLst>
          </p:cNvPr>
          <p:cNvSpPr txBox="1"/>
          <p:nvPr/>
        </p:nvSpPr>
        <p:spPr>
          <a:xfrm>
            <a:off x="370390" y="289367"/>
            <a:ext cx="1104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partir de agora, já é possível baixar linhas para mapear.</a:t>
            </a:r>
          </a:p>
          <a:p>
            <a:r>
              <a:rPr lang="pt-BR" dirty="0"/>
              <a:t>17. Clique em “3”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9538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BC35BE1-43C0-D6F5-A7A8-F959E617C3AB}"/>
              </a:ext>
            </a:extLst>
          </p:cNvPr>
          <p:cNvSpPr txBox="1"/>
          <p:nvPr/>
        </p:nvSpPr>
        <p:spPr>
          <a:xfrm>
            <a:off x="370390" y="289367"/>
            <a:ext cx="11042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Na primeira vez que esse processo for executado, o Zelador irá executar a etapa de “clonar” o repositório e isso pode levar alguns minutos</a:t>
            </a:r>
          </a:p>
          <a:p>
            <a:endParaRPr lang="pt-BR" dirty="0"/>
          </a:p>
          <a:p>
            <a:r>
              <a:rPr lang="pt-BR" dirty="0"/>
              <a:t>18. Selecione a quantidade de linhas que deseja baixar (nesse exemplo, iremos baixar 2) e aperte “</a:t>
            </a:r>
            <a:r>
              <a:rPr lang="pt-BR" dirty="0" err="1"/>
              <a:t>Enter</a:t>
            </a:r>
            <a:r>
              <a:rPr lang="pt-BR" dirty="0"/>
              <a:t>”</a:t>
            </a:r>
          </a:p>
          <a:p>
            <a:endParaRPr lang="pt-BR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ADAD6FC-7D5E-63F9-4FD4-06E6BCFBDBE2}"/>
              </a:ext>
            </a:extLst>
          </p:cNvPr>
          <p:cNvGrpSpPr/>
          <p:nvPr/>
        </p:nvGrpSpPr>
        <p:grpSpPr>
          <a:xfrm>
            <a:off x="1934435" y="1766695"/>
            <a:ext cx="8166158" cy="4500000"/>
            <a:chOff x="1796921" y="1179000"/>
            <a:chExt cx="8166158" cy="4500000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20DDE181-EC89-CBCA-CA71-26B0135A7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28921" y="1179000"/>
              <a:ext cx="7734158" cy="4500000"/>
            </a:xfrm>
            <a:prstGeom prst="rect">
              <a:avLst/>
            </a:prstGeom>
          </p:spPr>
        </p:pic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B7916B3-D3EB-D970-FE85-BC3647387919}"/>
                </a:ext>
              </a:extLst>
            </p:cNvPr>
            <p:cNvSpPr/>
            <p:nvPr/>
          </p:nvSpPr>
          <p:spPr>
            <a:xfrm>
              <a:off x="2228921" y="4793261"/>
              <a:ext cx="6660000" cy="334323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455EC9E5-B8B1-0E33-AB69-B46F4583BA25}"/>
                </a:ext>
              </a:extLst>
            </p:cNvPr>
            <p:cNvSpPr/>
            <p:nvPr/>
          </p:nvSpPr>
          <p:spPr>
            <a:xfrm>
              <a:off x="1796921" y="4744422"/>
              <a:ext cx="432000" cy="4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015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8B63ED7-4B71-E229-C932-BD71830B9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918" y="1629000"/>
            <a:ext cx="6546165" cy="360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D2EBF12-C826-1159-98BC-107A385C229A}"/>
              </a:ext>
            </a:extLst>
          </p:cNvPr>
          <p:cNvSpPr txBox="1"/>
          <p:nvPr/>
        </p:nvSpPr>
        <p:spPr>
          <a:xfrm>
            <a:off x="370390" y="289367"/>
            <a:ext cx="11515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2. Em alguns segundos, será baixado um arquivo compactado em sua máquina, localize-o e fique atento quanto a versão.</a:t>
            </a:r>
          </a:p>
          <a:p>
            <a:r>
              <a:rPr lang="pt-BR" dirty="0"/>
              <a:t>A versão mais atual tem o nome ‘</a:t>
            </a:r>
            <a:r>
              <a:rPr lang="pt-BR" b="1" u="sng" dirty="0"/>
              <a:t>zelador_0913</a:t>
            </a:r>
            <a:r>
              <a:rPr lang="pt-BR" dirty="0"/>
              <a:t>’ </a:t>
            </a:r>
          </a:p>
          <a:p>
            <a:r>
              <a:rPr lang="pt-BR" dirty="0"/>
              <a:t>No exemplo abaixo o arquivo baixado foi salvo na pasta ‘Downloads’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CA8097E-2EB4-C6E7-8DF0-592193DF999D}"/>
              </a:ext>
            </a:extLst>
          </p:cNvPr>
          <p:cNvSpPr/>
          <p:nvPr/>
        </p:nvSpPr>
        <p:spPr>
          <a:xfrm>
            <a:off x="4237492" y="2883023"/>
            <a:ext cx="432000" cy="432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71864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42CD895-87D2-C6BD-9DF6-E328C4406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921" y="1766695"/>
            <a:ext cx="7734158" cy="450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2560417-564B-E1AA-7E16-B1A537A48450}"/>
              </a:ext>
            </a:extLst>
          </p:cNvPr>
          <p:cNvSpPr txBox="1"/>
          <p:nvPr/>
        </p:nvSpPr>
        <p:spPr>
          <a:xfrm>
            <a:off x="370390" y="289367"/>
            <a:ext cx="1104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14B0A31-E144-B359-DDC5-400CC13C2041}"/>
              </a:ext>
            </a:extLst>
          </p:cNvPr>
          <p:cNvSpPr/>
          <p:nvPr/>
        </p:nvSpPr>
        <p:spPr>
          <a:xfrm>
            <a:off x="2228921" y="4790647"/>
            <a:ext cx="6660000" cy="334323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9AEF8C7-99EA-FFA5-8452-86E4F3F3046B}"/>
              </a:ext>
            </a:extLst>
          </p:cNvPr>
          <p:cNvSpPr txBox="1"/>
          <p:nvPr/>
        </p:nvSpPr>
        <p:spPr>
          <a:xfrm>
            <a:off x="370390" y="289367"/>
            <a:ext cx="1104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Observe que um arquivo do tipo </a:t>
            </a:r>
            <a:r>
              <a:rPr lang="pt-BR" dirty="0" err="1"/>
              <a:t>csv</a:t>
            </a:r>
            <a:r>
              <a:rPr lang="pt-BR" dirty="0"/>
              <a:t>. Será salvo no caminho informado.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8458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0310BB0-F476-8B08-6FFE-EF2AC3525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706" y="1179000"/>
            <a:ext cx="8470588" cy="450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1322340-A939-498C-8B2C-A14A5BB41FC1}"/>
              </a:ext>
            </a:extLst>
          </p:cNvPr>
          <p:cNvSpPr txBox="1"/>
          <p:nvPr/>
        </p:nvSpPr>
        <p:spPr>
          <a:xfrm>
            <a:off x="370390" y="289367"/>
            <a:ext cx="1104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Localize o arquivo no caminho informado</a:t>
            </a: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0E6CB60-9529-E512-1081-3515FB6E30BA}"/>
              </a:ext>
            </a:extLst>
          </p:cNvPr>
          <p:cNvSpPr/>
          <p:nvPr/>
        </p:nvSpPr>
        <p:spPr>
          <a:xfrm>
            <a:off x="2561514" y="1433988"/>
            <a:ext cx="6660000" cy="334323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725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2AFB46C-083D-C66D-37C8-970B3166EDA8}"/>
              </a:ext>
            </a:extLst>
          </p:cNvPr>
          <p:cNvSpPr txBox="1"/>
          <p:nvPr/>
        </p:nvSpPr>
        <p:spPr>
          <a:xfrm>
            <a:off x="370390" y="289367"/>
            <a:ext cx="110422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Nesse momento, você terá que abrir o </a:t>
            </a:r>
            <a:r>
              <a:rPr lang="pt-BR" dirty="0" err="1"/>
              <a:t>Usagi</a:t>
            </a:r>
            <a:r>
              <a:rPr lang="pt-BR" dirty="0"/>
              <a:t>, já baixado anteriormente (acesse o link </a:t>
            </a:r>
            <a:r>
              <a:rPr lang="pt-BR" dirty="0">
                <a:hlinkClick r:id="rId2"/>
              </a:rPr>
              <a:t>https://www.youtube.com/watch?v=DI8jB4vV0sg&amp;list=PLI5FraZUKJXVW9HCDf7pb4Sh4GBlomJek&amp;index=3</a:t>
            </a:r>
            <a:r>
              <a:rPr lang="pt-BR" dirty="0"/>
              <a:t> para aprender a baixar o </a:t>
            </a:r>
            <a:r>
              <a:rPr lang="pt-BR" dirty="0" err="1"/>
              <a:t>Usagi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19. Clique em “File”</a:t>
            </a:r>
          </a:p>
          <a:p>
            <a:r>
              <a:rPr lang="pt-BR" dirty="0"/>
              <a:t>20. Clique em “Open”</a:t>
            </a:r>
          </a:p>
          <a:p>
            <a:endParaRPr 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9F91953-0002-43EE-86FD-337E56F34F2A}"/>
              </a:ext>
            </a:extLst>
          </p:cNvPr>
          <p:cNvGrpSpPr/>
          <p:nvPr/>
        </p:nvGrpSpPr>
        <p:grpSpPr>
          <a:xfrm>
            <a:off x="2135214" y="2191516"/>
            <a:ext cx="7080599" cy="4500000"/>
            <a:chOff x="2135214" y="1489696"/>
            <a:chExt cx="7080599" cy="450000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48616BC-22B0-845B-ECE1-0706A0603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7214" y="1489696"/>
              <a:ext cx="6648599" cy="4500000"/>
            </a:xfrm>
            <a:prstGeom prst="rect">
              <a:avLst/>
            </a:prstGeom>
          </p:spPr>
        </p:pic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C95DD8D4-5A13-740E-DC39-B5CF7768BC25}"/>
                </a:ext>
              </a:extLst>
            </p:cNvPr>
            <p:cNvSpPr/>
            <p:nvPr/>
          </p:nvSpPr>
          <p:spPr>
            <a:xfrm>
              <a:off x="2567214" y="1645919"/>
              <a:ext cx="219198" cy="158497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8AFE1ADF-0E19-2CBF-C04A-30A5A2D38A08}"/>
                </a:ext>
              </a:extLst>
            </p:cNvPr>
            <p:cNvSpPr/>
            <p:nvPr/>
          </p:nvSpPr>
          <p:spPr>
            <a:xfrm>
              <a:off x="2567214" y="1816608"/>
              <a:ext cx="1346418" cy="109728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ECF74D89-FA89-D7E3-67C8-37BAAD623F5B}"/>
                </a:ext>
              </a:extLst>
            </p:cNvPr>
            <p:cNvSpPr/>
            <p:nvPr/>
          </p:nvSpPr>
          <p:spPr>
            <a:xfrm>
              <a:off x="2135214" y="1506528"/>
              <a:ext cx="432000" cy="4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19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209F33C3-144C-0368-02B0-4CE8B3F8AFE5}"/>
                </a:ext>
              </a:extLst>
            </p:cNvPr>
            <p:cNvSpPr/>
            <p:nvPr/>
          </p:nvSpPr>
          <p:spPr>
            <a:xfrm>
              <a:off x="3913632" y="1655472"/>
              <a:ext cx="432000" cy="4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5637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C654087-16CB-73CB-67EE-7223E70D1CDA}"/>
              </a:ext>
            </a:extLst>
          </p:cNvPr>
          <p:cNvSpPr txBox="1"/>
          <p:nvPr/>
        </p:nvSpPr>
        <p:spPr>
          <a:xfrm>
            <a:off x="370390" y="289367"/>
            <a:ext cx="1104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21. Localize o arquivo gerado pelo zelador</a:t>
            </a:r>
          </a:p>
          <a:p>
            <a:r>
              <a:rPr lang="pt-BR" dirty="0"/>
              <a:t>22. Selecione o arquivo</a:t>
            </a:r>
          </a:p>
          <a:p>
            <a:r>
              <a:rPr lang="pt-BR" dirty="0"/>
              <a:t>23. Clique em “Abrir”</a:t>
            </a:r>
          </a:p>
          <a:p>
            <a:endParaRPr lang="pt-BR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BCB634D-7312-4FBE-AADC-B98ED1161280}"/>
              </a:ext>
            </a:extLst>
          </p:cNvPr>
          <p:cNvGrpSpPr/>
          <p:nvPr/>
        </p:nvGrpSpPr>
        <p:grpSpPr>
          <a:xfrm>
            <a:off x="2760835" y="1489696"/>
            <a:ext cx="6670329" cy="4500000"/>
            <a:chOff x="2760836" y="1179000"/>
            <a:chExt cx="6670329" cy="4500000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E5B6462D-7F70-853D-2C1E-5547916B0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0836" y="1179000"/>
              <a:ext cx="6670329" cy="4500000"/>
            </a:xfrm>
            <a:prstGeom prst="rect">
              <a:avLst/>
            </a:prstGeom>
          </p:spPr>
        </p:pic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1F20BE14-FDB3-3BA7-CC50-D78AAFCC302F}"/>
                </a:ext>
              </a:extLst>
            </p:cNvPr>
            <p:cNvSpPr/>
            <p:nvPr/>
          </p:nvSpPr>
          <p:spPr>
            <a:xfrm>
              <a:off x="4674213" y="2607469"/>
              <a:ext cx="2843574" cy="242412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978373D-2DC1-942F-7CCC-716EBF3E20A4}"/>
                </a:ext>
              </a:extLst>
            </p:cNvPr>
            <p:cNvSpPr/>
            <p:nvPr/>
          </p:nvSpPr>
          <p:spPr>
            <a:xfrm>
              <a:off x="4674213" y="2971977"/>
              <a:ext cx="1353207" cy="242412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9BA66D7-5653-54FE-3167-D8AD7C0536FA}"/>
                </a:ext>
              </a:extLst>
            </p:cNvPr>
            <p:cNvSpPr/>
            <p:nvPr/>
          </p:nvSpPr>
          <p:spPr>
            <a:xfrm>
              <a:off x="6480153" y="4162004"/>
              <a:ext cx="515007" cy="242412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48339E35-B90A-08A5-5F83-FBCB7CA5A6E0}"/>
                </a:ext>
              </a:extLst>
            </p:cNvPr>
            <p:cNvSpPr/>
            <p:nvPr/>
          </p:nvSpPr>
          <p:spPr>
            <a:xfrm>
              <a:off x="4242213" y="2512675"/>
              <a:ext cx="432000" cy="4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21</a:t>
              </a: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8F889387-B345-FE45-62D8-B3981AD9D93D}"/>
                </a:ext>
              </a:extLst>
            </p:cNvPr>
            <p:cNvSpPr/>
            <p:nvPr/>
          </p:nvSpPr>
          <p:spPr>
            <a:xfrm>
              <a:off x="6012153" y="2877183"/>
              <a:ext cx="432000" cy="4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22</a:t>
              </a: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4751C3CC-E721-F0F6-6A38-4AE14B9F3241}"/>
                </a:ext>
              </a:extLst>
            </p:cNvPr>
            <p:cNvSpPr/>
            <p:nvPr/>
          </p:nvSpPr>
          <p:spPr>
            <a:xfrm>
              <a:off x="6041262" y="4062091"/>
              <a:ext cx="432000" cy="4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9407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355A4E0-CE91-575E-56E5-DBC2556C3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007" y="1179000"/>
            <a:ext cx="6645986" cy="450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A0E4E9B-5800-FB36-A3F8-E2B1FAD2C494}"/>
              </a:ext>
            </a:extLst>
          </p:cNvPr>
          <p:cNvSpPr txBox="1"/>
          <p:nvPr/>
        </p:nvSpPr>
        <p:spPr>
          <a:xfrm>
            <a:off x="370390" y="289367"/>
            <a:ext cx="1104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Aguarde o </a:t>
            </a:r>
            <a:r>
              <a:rPr lang="pt-BR" dirty="0" err="1"/>
              <a:t>Usagi</a:t>
            </a:r>
            <a:r>
              <a:rPr lang="pt-BR" dirty="0"/>
              <a:t> abrir o arquivo (pode levar alguns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208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939B405-F5F1-22D4-4618-431CBD2A2103}"/>
              </a:ext>
            </a:extLst>
          </p:cNvPr>
          <p:cNvSpPr txBox="1"/>
          <p:nvPr/>
        </p:nvSpPr>
        <p:spPr>
          <a:xfrm>
            <a:off x="370390" y="289367"/>
            <a:ext cx="11042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Conclua o processo de mapeamento normalmente</a:t>
            </a:r>
          </a:p>
          <a:p>
            <a:endParaRPr lang="pt-BR" dirty="0"/>
          </a:p>
          <a:p>
            <a:r>
              <a:rPr lang="pt-BR" dirty="0"/>
              <a:t>24. Clique em “File”</a:t>
            </a:r>
          </a:p>
          <a:p>
            <a:r>
              <a:rPr lang="pt-BR" dirty="0"/>
              <a:t>25. Clique em “</a:t>
            </a:r>
            <a:r>
              <a:rPr lang="pt-BR" dirty="0" err="1"/>
              <a:t>Save</a:t>
            </a:r>
            <a:r>
              <a:rPr lang="pt-BR" dirty="0"/>
              <a:t> As”</a:t>
            </a:r>
          </a:p>
          <a:p>
            <a:endParaRPr 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F925927-63E6-2313-C10A-4062EBC59E19}"/>
              </a:ext>
            </a:extLst>
          </p:cNvPr>
          <p:cNvGrpSpPr/>
          <p:nvPr/>
        </p:nvGrpSpPr>
        <p:grpSpPr>
          <a:xfrm>
            <a:off x="2475604" y="1847108"/>
            <a:ext cx="7093980" cy="4500000"/>
            <a:chOff x="2333010" y="1179000"/>
            <a:chExt cx="7093980" cy="4500000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3D99C89C-594A-C4B3-E893-2F0C10E1B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5010" y="1179000"/>
              <a:ext cx="6661980" cy="4500000"/>
            </a:xfrm>
            <a:prstGeom prst="rect">
              <a:avLst/>
            </a:prstGeom>
          </p:spPr>
        </p:pic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DD7B9147-02B2-2B14-D41E-9F54B8321E5F}"/>
                </a:ext>
              </a:extLst>
            </p:cNvPr>
            <p:cNvSpPr/>
            <p:nvPr/>
          </p:nvSpPr>
          <p:spPr>
            <a:xfrm>
              <a:off x="2754850" y="1371599"/>
              <a:ext cx="186470" cy="137977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A636932D-9D03-334F-4111-7535CC694C8A}"/>
                </a:ext>
              </a:extLst>
            </p:cNvPr>
            <p:cNvSpPr/>
            <p:nvPr/>
          </p:nvSpPr>
          <p:spPr>
            <a:xfrm>
              <a:off x="2333010" y="1220064"/>
              <a:ext cx="432000" cy="4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24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FB4119C-E8B9-F678-23F4-DD0F9FCDEABB}"/>
                </a:ext>
              </a:extLst>
            </p:cNvPr>
            <p:cNvSpPr/>
            <p:nvPr/>
          </p:nvSpPr>
          <p:spPr>
            <a:xfrm>
              <a:off x="2754850" y="2205541"/>
              <a:ext cx="1314230" cy="137977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30B3AAF2-7663-CB04-49D7-3772E079BEDB}"/>
                </a:ext>
              </a:extLst>
            </p:cNvPr>
            <p:cNvSpPr/>
            <p:nvPr/>
          </p:nvSpPr>
          <p:spPr>
            <a:xfrm>
              <a:off x="4079240" y="2058529"/>
              <a:ext cx="432000" cy="4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4721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EF3EDA57-A1C0-54CA-9F8B-E2AAE784C702}"/>
              </a:ext>
            </a:extLst>
          </p:cNvPr>
          <p:cNvSpPr txBox="1"/>
          <p:nvPr/>
        </p:nvSpPr>
        <p:spPr>
          <a:xfrm>
            <a:off x="370390" y="289367"/>
            <a:ext cx="11042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Encontre a pasta “linhas” no mesmo arquivo que você baixou para instalar o zelador</a:t>
            </a:r>
          </a:p>
          <a:p>
            <a:r>
              <a:rPr lang="pt-BR" dirty="0"/>
              <a:t>Dentro de “linhas”, encontre a pasta “upload”</a:t>
            </a:r>
          </a:p>
          <a:p>
            <a:endParaRPr lang="pt-BR" dirty="0"/>
          </a:p>
          <a:p>
            <a:r>
              <a:rPr lang="pt-BR" dirty="0"/>
              <a:t>26. Abra a pasta “upload” </a:t>
            </a:r>
          </a:p>
          <a:p>
            <a:endParaRPr 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7E5DFB4-F1DC-139E-9DAA-CFBF857DBC99}"/>
              </a:ext>
            </a:extLst>
          </p:cNvPr>
          <p:cNvGrpSpPr/>
          <p:nvPr/>
        </p:nvGrpSpPr>
        <p:grpSpPr>
          <a:xfrm>
            <a:off x="2767646" y="1766695"/>
            <a:ext cx="6656707" cy="4500000"/>
            <a:chOff x="2767647" y="1179000"/>
            <a:chExt cx="6656707" cy="4500000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D55A300A-2E50-7351-9FCA-158B81D30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7647" y="1179000"/>
              <a:ext cx="6656707" cy="4500000"/>
            </a:xfrm>
            <a:prstGeom prst="rect">
              <a:avLst/>
            </a:prstGeom>
          </p:spPr>
        </p:pic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1F0E5371-CDDA-B87D-F642-29E57741D596}"/>
                </a:ext>
              </a:extLst>
            </p:cNvPr>
            <p:cNvSpPr/>
            <p:nvPr/>
          </p:nvSpPr>
          <p:spPr>
            <a:xfrm>
              <a:off x="4682958" y="2896734"/>
              <a:ext cx="1314230" cy="137977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2476CED4-534B-B926-4705-5B7B57CD4408}"/>
                </a:ext>
              </a:extLst>
            </p:cNvPr>
            <p:cNvSpPr/>
            <p:nvPr/>
          </p:nvSpPr>
          <p:spPr>
            <a:xfrm>
              <a:off x="5094438" y="2683374"/>
              <a:ext cx="1314230" cy="137977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DB691DAE-B2A3-8C62-6D9C-41323EAC920A}"/>
                </a:ext>
              </a:extLst>
            </p:cNvPr>
            <p:cNvSpPr/>
            <p:nvPr/>
          </p:nvSpPr>
          <p:spPr>
            <a:xfrm>
              <a:off x="4250958" y="2749722"/>
              <a:ext cx="432000" cy="4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26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0656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75A1ACA-1BCF-6628-A3CE-E4074ED1F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612" y="1179000"/>
            <a:ext cx="6640777" cy="4500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D2C93447-ACEF-4FD6-5F6A-92B559CB854D}"/>
              </a:ext>
            </a:extLst>
          </p:cNvPr>
          <p:cNvSpPr/>
          <p:nvPr/>
        </p:nvSpPr>
        <p:spPr>
          <a:xfrm>
            <a:off x="5317957" y="3814629"/>
            <a:ext cx="1440000" cy="137977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144526B-5F99-B61B-C661-97D1A6632A4B}"/>
              </a:ext>
            </a:extLst>
          </p:cNvPr>
          <p:cNvSpPr/>
          <p:nvPr/>
        </p:nvSpPr>
        <p:spPr>
          <a:xfrm>
            <a:off x="6757957" y="3667617"/>
            <a:ext cx="432000" cy="432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27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78F7FFA-BE12-88F0-1E44-86DF14ED8C97}"/>
              </a:ext>
            </a:extLst>
          </p:cNvPr>
          <p:cNvSpPr txBox="1"/>
          <p:nvPr/>
        </p:nvSpPr>
        <p:spPr>
          <a:xfrm>
            <a:off x="370390" y="289367"/>
            <a:ext cx="1104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27. De um nome ao arquivo mapeado</a:t>
            </a:r>
          </a:p>
          <a:p>
            <a:r>
              <a:rPr lang="pt-BR" dirty="0"/>
              <a:t>28. Clique em “salvar”</a:t>
            </a:r>
          </a:p>
          <a:p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5D4091D-09C9-006A-6F7A-F409830523E9}"/>
              </a:ext>
            </a:extLst>
          </p:cNvPr>
          <p:cNvSpPr/>
          <p:nvPr/>
        </p:nvSpPr>
        <p:spPr>
          <a:xfrm>
            <a:off x="6502399" y="4195629"/>
            <a:ext cx="463837" cy="137977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26B3F11-8699-A9E6-7459-62AC54B5EBCA}"/>
              </a:ext>
            </a:extLst>
          </p:cNvPr>
          <p:cNvSpPr/>
          <p:nvPr/>
        </p:nvSpPr>
        <p:spPr>
          <a:xfrm>
            <a:off x="6070399" y="4048617"/>
            <a:ext cx="432000" cy="432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4036159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E5FFEC8-A588-BE2A-DFDE-6B634D618F8C}"/>
              </a:ext>
            </a:extLst>
          </p:cNvPr>
          <p:cNvSpPr txBox="1"/>
          <p:nvPr/>
        </p:nvSpPr>
        <p:spPr>
          <a:xfrm>
            <a:off x="370389" y="289367"/>
            <a:ext cx="74885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29. Retorne ao Zelador e aperte “5”</a:t>
            </a:r>
          </a:p>
          <a:p>
            <a:r>
              <a:rPr lang="pt-BR" dirty="0"/>
              <a:t>30. Selecione o arquivo que você deseja subir</a:t>
            </a:r>
          </a:p>
          <a:p>
            <a:r>
              <a:rPr lang="pt-BR" dirty="0"/>
              <a:t>31. Aperte “</a:t>
            </a:r>
            <a:r>
              <a:rPr lang="pt-BR" dirty="0" err="1"/>
              <a:t>enter</a:t>
            </a:r>
            <a:r>
              <a:rPr lang="pt-BR" dirty="0"/>
              <a:t>”</a:t>
            </a:r>
          </a:p>
          <a:p>
            <a:r>
              <a:rPr lang="pt-BR" dirty="0"/>
              <a:t>32. Aperte “</a:t>
            </a:r>
            <a:r>
              <a:rPr lang="pt-BR" dirty="0" err="1"/>
              <a:t>enter</a:t>
            </a:r>
            <a:r>
              <a:rPr lang="pt-BR" dirty="0"/>
              <a:t>” (você será direcionado (a) para uma página no navegador)</a:t>
            </a:r>
          </a:p>
          <a:p>
            <a:endParaRPr lang="pt-BR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920AD77-E900-E7D4-5F57-646B58D33886}"/>
              </a:ext>
            </a:extLst>
          </p:cNvPr>
          <p:cNvGrpSpPr/>
          <p:nvPr/>
        </p:nvGrpSpPr>
        <p:grpSpPr>
          <a:xfrm>
            <a:off x="2025832" y="2071302"/>
            <a:ext cx="8140335" cy="4500000"/>
            <a:chOff x="1809832" y="1179000"/>
            <a:chExt cx="8140335" cy="4500000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9F901E1D-96C7-AD35-CB1D-E75B50D1B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1834" y="1179000"/>
              <a:ext cx="7708333" cy="4500000"/>
            </a:xfrm>
            <a:prstGeom prst="rect">
              <a:avLst/>
            </a:prstGeom>
          </p:spPr>
        </p:pic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9BD59C0B-B806-4C1D-E61D-87BB058C0104}"/>
                </a:ext>
              </a:extLst>
            </p:cNvPr>
            <p:cNvSpPr/>
            <p:nvPr/>
          </p:nvSpPr>
          <p:spPr>
            <a:xfrm>
              <a:off x="2241833" y="2294748"/>
              <a:ext cx="1440000" cy="137977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0C082B18-FD86-702D-CD89-4587601327E2}"/>
                </a:ext>
              </a:extLst>
            </p:cNvPr>
            <p:cNvSpPr/>
            <p:nvPr/>
          </p:nvSpPr>
          <p:spPr>
            <a:xfrm>
              <a:off x="1809832" y="2147736"/>
              <a:ext cx="432000" cy="4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29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050EB05-2554-9A72-ECED-9E6E934CBF04}"/>
                </a:ext>
              </a:extLst>
            </p:cNvPr>
            <p:cNvSpPr/>
            <p:nvPr/>
          </p:nvSpPr>
          <p:spPr>
            <a:xfrm>
              <a:off x="2241832" y="2579736"/>
              <a:ext cx="2736000" cy="137977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22A73584-74CF-D26F-6455-29FA09CB6A62}"/>
                </a:ext>
              </a:extLst>
            </p:cNvPr>
            <p:cNvSpPr/>
            <p:nvPr/>
          </p:nvSpPr>
          <p:spPr>
            <a:xfrm>
              <a:off x="4977832" y="2432725"/>
              <a:ext cx="432000" cy="4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30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B413EEDB-D2FF-9FCD-3207-B92276352DC3}"/>
                </a:ext>
              </a:extLst>
            </p:cNvPr>
            <p:cNvSpPr/>
            <p:nvPr/>
          </p:nvSpPr>
          <p:spPr>
            <a:xfrm>
              <a:off x="2241833" y="2864724"/>
              <a:ext cx="1440000" cy="137977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8C356582-7925-AA2F-5E96-1E28D88E3FE6}"/>
                </a:ext>
              </a:extLst>
            </p:cNvPr>
            <p:cNvSpPr/>
            <p:nvPr/>
          </p:nvSpPr>
          <p:spPr>
            <a:xfrm>
              <a:off x="1809832" y="2726747"/>
              <a:ext cx="432000" cy="4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31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08D2F083-D1AF-F5A2-C60B-D34209A02A0D}"/>
                </a:ext>
              </a:extLst>
            </p:cNvPr>
            <p:cNvSpPr/>
            <p:nvPr/>
          </p:nvSpPr>
          <p:spPr>
            <a:xfrm>
              <a:off x="2241833" y="3706403"/>
              <a:ext cx="1440000" cy="137977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EF15437-09F9-6E6F-5AF9-30EB6D210657}"/>
                </a:ext>
              </a:extLst>
            </p:cNvPr>
            <p:cNvSpPr/>
            <p:nvPr/>
          </p:nvSpPr>
          <p:spPr>
            <a:xfrm>
              <a:off x="1809832" y="3558911"/>
              <a:ext cx="432000" cy="4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32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C109776-2F06-D6A7-CA81-FF26EFF83B9B}"/>
              </a:ext>
            </a:extLst>
          </p:cNvPr>
          <p:cNvSpPr txBox="1"/>
          <p:nvPr/>
        </p:nvSpPr>
        <p:spPr>
          <a:xfrm>
            <a:off x="8610600" y="289174"/>
            <a:ext cx="32110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Caso retorne alguma mensagem de erro, ou o zelador feche sozinho, execute os passos “Refazendo o </a:t>
            </a:r>
            <a:r>
              <a:rPr lang="pt-BR" dirty="0" err="1"/>
              <a:t>Dolt</a:t>
            </a:r>
            <a:r>
              <a:rPr lang="pt-BR" dirty="0"/>
              <a:t> </a:t>
            </a:r>
            <a:r>
              <a:rPr lang="pt-BR" dirty="0" err="1"/>
              <a:t>Push</a:t>
            </a:r>
            <a:r>
              <a:rPr lang="pt-BR" dirty="0"/>
              <a:t>”, no final desse passo a passo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B03318DB-0608-A364-8D7C-79518B3C945B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97833" y="1026600"/>
            <a:ext cx="4712767" cy="2229439"/>
          </a:xfrm>
          <a:prstGeom prst="straightConnector1">
            <a:avLst/>
          </a:prstGeom>
          <a:ln w="3175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55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592B66A-3E4F-A97A-BCEE-C0C2ACC10104}"/>
              </a:ext>
            </a:extLst>
          </p:cNvPr>
          <p:cNvSpPr txBox="1"/>
          <p:nvPr/>
        </p:nvSpPr>
        <p:spPr>
          <a:xfrm>
            <a:off x="370390" y="289367"/>
            <a:ext cx="110422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executar o passo anterior, o navegador será novamente aberto.</a:t>
            </a:r>
          </a:p>
          <a:p>
            <a:endParaRPr lang="pt-BR" dirty="0"/>
          </a:p>
          <a:p>
            <a:r>
              <a:rPr lang="pt-BR" dirty="0"/>
              <a:t>33. Selecione a Base </a:t>
            </a:r>
            <a:r>
              <a:rPr lang="pt-BR" dirty="0" err="1"/>
              <a:t>branch</a:t>
            </a:r>
            <a:r>
              <a:rPr lang="pt-BR" dirty="0"/>
              <a:t> ‘</a:t>
            </a:r>
            <a:r>
              <a:rPr lang="pt-BR" dirty="0" err="1"/>
              <a:t>main</a:t>
            </a:r>
            <a:r>
              <a:rPr lang="pt-BR" dirty="0"/>
              <a:t>’</a:t>
            </a:r>
          </a:p>
          <a:p>
            <a:r>
              <a:rPr lang="pt-BR" dirty="0"/>
              <a:t>34. Selecione a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branch</a:t>
            </a:r>
            <a:r>
              <a:rPr lang="pt-BR" dirty="0"/>
              <a:t> ‘</a:t>
            </a:r>
            <a:r>
              <a:rPr lang="pt-BR" dirty="0" err="1"/>
              <a:t>main</a:t>
            </a:r>
            <a:r>
              <a:rPr lang="pt-BR" dirty="0"/>
              <a:t>’</a:t>
            </a:r>
          </a:p>
          <a:p>
            <a:r>
              <a:rPr lang="pt-BR" dirty="0"/>
              <a:t>35. Atribua um título ao seu </a:t>
            </a:r>
            <a:r>
              <a:rPr lang="pt-BR" dirty="0" err="1"/>
              <a:t>pull</a:t>
            </a:r>
            <a:r>
              <a:rPr lang="pt-BR" dirty="0"/>
              <a:t> </a:t>
            </a:r>
            <a:r>
              <a:rPr lang="pt-BR" dirty="0" err="1"/>
              <a:t>request</a:t>
            </a:r>
            <a:r>
              <a:rPr lang="pt-BR" dirty="0"/>
              <a:t> (pode ser qualquer um)</a:t>
            </a:r>
          </a:p>
          <a:p>
            <a:r>
              <a:rPr lang="pt-BR" dirty="0"/>
              <a:t>36. Clique em “</a:t>
            </a: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pull</a:t>
            </a:r>
            <a:r>
              <a:rPr lang="pt-BR" dirty="0"/>
              <a:t> </a:t>
            </a:r>
            <a:r>
              <a:rPr lang="pt-BR" dirty="0" err="1"/>
              <a:t>request</a:t>
            </a:r>
            <a:r>
              <a:rPr lang="pt-BR" dirty="0"/>
              <a:t>”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F82034F-5CB2-3FC8-4EAC-9DB6EBFA77BE}"/>
              </a:ext>
            </a:extLst>
          </p:cNvPr>
          <p:cNvGrpSpPr/>
          <p:nvPr/>
        </p:nvGrpSpPr>
        <p:grpSpPr>
          <a:xfrm>
            <a:off x="1865682" y="2222458"/>
            <a:ext cx="8460635" cy="4511212"/>
            <a:chOff x="1865683" y="1179000"/>
            <a:chExt cx="8460635" cy="4511212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0DE362D6-3582-62A9-E71A-7B7E9C23B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5683" y="1179000"/>
              <a:ext cx="8460635" cy="4500000"/>
            </a:xfrm>
            <a:prstGeom prst="rect">
              <a:avLst/>
            </a:prstGeom>
          </p:spPr>
        </p:pic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80824AF9-B1D6-DBA6-9431-98E0C26A3FA3}"/>
                </a:ext>
              </a:extLst>
            </p:cNvPr>
            <p:cNvSpPr/>
            <p:nvPr/>
          </p:nvSpPr>
          <p:spPr>
            <a:xfrm>
              <a:off x="4556480" y="3360011"/>
              <a:ext cx="1259104" cy="2880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2CA10C9D-7C6C-1EA9-A445-9A2DE9B8C5D4}"/>
                </a:ext>
              </a:extLst>
            </p:cNvPr>
            <p:cNvSpPr/>
            <p:nvPr/>
          </p:nvSpPr>
          <p:spPr>
            <a:xfrm>
              <a:off x="4124480" y="3292804"/>
              <a:ext cx="432000" cy="4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33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1255B36E-71C9-DEA9-8A6A-A3BD0144D42B}"/>
                </a:ext>
              </a:extLst>
            </p:cNvPr>
            <p:cNvSpPr/>
            <p:nvPr/>
          </p:nvSpPr>
          <p:spPr>
            <a:xfrm>
              <a:off x="6653504" y="3360010"/>
              <a:ext cx="1259104" cy="2880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0831A2DE-45B7-46C9-BA53-0A6B45E082EA}"/>
                </a:ext>
              </a:extLst>
            </p:cNvPr>
            <p:cNvSpPr/>
            <p:nvPr/>
          </p:nvSpPr>
          <p:spPr>
            <a:xfrm>
              <a:off x="6221504" y="3292804"/>
              <a:ext cx="432000" cy="4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34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3968F3B2-2DC9-DB16-555B-5417ED1022B3}"/>
                </a:ext>
              </a:extLst>
            </p:cNvPr>
            <p:cNvSpPr/>
            <p:nvPr/>
          </p:nvSpPr>
          <p:spPr>
            <a:xfrm>
              <a:off x="4556480" y="3858916"/>
              <a:ext cx="2892832" cy="2520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EB83A535-A6E6-45B4-27EF-CDEE09110EF8}"/>
                </a:ext>
              </a:extLst>
            </p:cNvPr>
            <p:cNvSpPr/>
            <p:nvPr/>
          </p:nvSpPr>
          <p:spPr>
            <a:xfrm>
              <a:off x="7449312" y="3768916"/>
              <a:ext cx="432000" cy="4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35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C7343494-6C63-A174-EA96-E6EFCCF6B207}"/>
                </a:ext>
              </a:extLst>
            </p:cNvPr>
            <p:cNvSpPr/>
            <p:nvPr/>
          </p:nvSpPr>
          <p:spPr>
            <a:xfrm>
              <a:off x="5623280" y="5348212"/>
              <a:ext cx="917728" cy="2520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999661AC-B110-1712-3B88-FF46567CD524}"/>
                </a:ext>
              </a:extLst>
            </p:cNvPr>
            <p:cNvSpPr/>
            <p:nvPr/>
          </p:nvSpPr>
          <p:spPr>
            <a:xfrm>
              <a:off x="5191280" y="5258212"/>
              <a:ext cx="432000" cy="4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36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7898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74CCCA9-44EB-8585-055E-0C13E3E0D8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86" t="12321" r="35538" b="5991"/>
          <a:stretch/>
        </p:blipFill>
        <p:spPr>
          <a:xfrm>
            <a:off x="2766349" y="844952"/>
            <a:ext cx="6227180" cy="560214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D2EBF12-C826-1159-98BC-107A385C229A}"/>
              </a:ext>
            </a:extLst>
          </p:cNvPr>
          <p:cNvSpPr txBox="1"/>
          <p:nvPr/>
        </p:nvSpPr>
        <p:spPr>
          <a:xfrm>
            <a:off x="370390" y="289367"/>
            <a:ext cx="8786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3. Com o botão direito do mouse, clique em “Extrair arquivos” para descompactar o arquivo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CA8097E-2EB4-C6E7-8DF0-592193DF999D}"/>
              </a:ext>
            </a:extLst>
          </p:cNvPr>
          <p:cNvSpPr/>
          <p:nvPr/>
        </p:nvSpPr>
        <p:spPr>
          <a:xfrm>
            <a:off x="7183249" y="2787560"/>
            <a:ext cx="432000" cy="432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3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C064225-A7D1-DC74-0902-6E6D8CEAB2A0}"/>
              </a:ext>
            </a:extLst>
          </p:cNvPr>
          <p:cNvSpPr/>
          <p:nvPr/>
        </p:nvSpPr>
        <p:spPr>
          <a:xfrm>
            <a:off x="5289630" y="2908307"/>
            <a:ext cx="1893619" cy="190506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576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5462BC2-FD66-12B4-9336-7767E05D0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706" y="1766695"/>
            <a:ext cx="8470588" cy="450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CCC72D8-34CC-6793-2905-D64FCCAA2B2A}"/>
              </a:ext>
            </a:extLst>
          </p:cNvPr>
          <p:cNvSpPr txBox="1"/>
          <p:nvPr/>
        </p:nvSpPr>
        <p:spPr>
          <a:xfrm>
            <a:off x="370390" y="289367"/>
            <a:ext cx="11042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Após concluída a etapa anterior, não é necessário fazer mais nada. Nesse momento, um administrador do ambiente irá prosseguir.</a:t>
            </a:r>
          </a:p>
          <a:p>
            <a:endParaRPr lang="pt-BR" dirty="0"/>
          </a:p>
          <a:p>
            <a:r>
              <a:rPr lang="pt-BR" dirty="0"/>
              <a:t>É normal aparecer a mensagem “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authorized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merge.”, conforme destacado, até que algum usuário administrador finalize o processo.</a:t>
            </a: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8056D72-400F-CE00-CC16-2FD1FCC05A43}"/>
              </a:ext>
            </a:extLst>
          </p:cNvPr>
          <p:cNvSpPr/>
          <p:nvPr/>
        </p:nvSpPr>
        <p:spPr>
          <a:xfrm>
            <a:off x="4445098" y="5059854"/>
            <a:ext cx="2892832" cy="2520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1013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885B41D-30BF-B4C9-A153-E8BA52042390}"/>
              </a:ext>
            </a:extLst>
          </p:cNvPr>
          <p:cNvSpPr txBox="1"/>
          <p:nvPr/>
        </p:nvSpPr>
        <p:spPr>
          <a:xfrm>
            <a:off x="370390" y="289367"/>
            <a:ext cx="1104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Refazendo o </a:t>
            </a:r>
            <a:r>
              <a:rPr lang="pt-BR" b="1" dirty="0" err="1"/>
              <a:t>Dolt</a:t>
            </a:r>
            <a:r>
              <a:rPr lang="pt-BR" b="1" dirty="0"/>
              <a:t> </a:t>
            </a:r>
            <a:r>
              <a:rPr lang="pt-BR" b="1" dirty="0" err="1"/>
              <a:t>Push</a:t>
            </a:r>
            <a:endParaRPr lang="pt-BR" b="1" dirty="0"/>
          </a:p>
          <a:p>
            <a:endParaRPr lang="pt-BR" b="1" dirty="0"/>
          </a:p>
          <a:p>
            <a:r>
              <a:rPr lang="pt-BR" dirty="0"/>
              <a:t>1. Clique em “4”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63FDA09-0DC2-8480-0BF3-C7AC4D7C4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935" y="1179000"/>
            <a:ext cx="7746130" cy="4500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E0F7EB7F-CCEA-2821-8C69-B221174DCA21}"/>
              </a:ext>
            </a:extLst>
          </p:cNvPr>
          <p:cNvSpPr/>
          <p:nvPr/>
        </p:nvSpPr>
        <p:spPr>
          <a:xfrm>
            <a:off x="2222935" y="4264209"/>
            <a:ext cx="1440000" cy="137977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506D594-B926-D850-97AE-0B3197E5C6CE}"/>
              </a:ext>
            </a:extLst>
          </p:cNvPr>
          <p:cNvSpPr/>
          <p:nvPr/>
        </p:nvSpPr>
        <p:spPr>
          <a:xfrm>
            <a:off x="1790935" y="4117197"/>
            <a:ext cx="432000" cy="432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28192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542104CB-EBC0-2665-6885-312BEE155156}"/>
              </a:ext>
            </a:extLst>
          </p:cNvPr>
          <p:cNvSpPr txBox="1"/>
          <p:nvPr/>
        </p:nvSpPr>
        <p:spPr>
          <a:xfrm>
            <a:off x="370390" y="289367"/>
            <a:ext cx="1104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2. Aperte “</a:t>
            </a:r>
            <a:r>
              <a:rPr lang="pt-BR" dirty="0" err="1"/>
              <a:t>enter</a:t>
            </a:r>
            <a:r>
              <a:rPr lang="pt-BR" dirty="0"/>
              <a:t>” (você será direcionado(a) para uma página no navegador)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EC5DF64-3B98-5D22-7461-15EC038A3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417" y="1179000"/>
            <a:ext cx="7729167" cy="4500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E63D1981-A8AE-172B-36A6-9C3A6F68ED28}"/>
              </a:ext>
            </a:extLst>
          </p:cNvPr>
          <p:cNvSpPr/>
          <p:nvPr/>
        </p:nvSpPr>
        <p:spPr>
          <a:xfrm>
            <a:off x="2231416" y="3732869"/>
            <a:ext cx="4608000" cy="137977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76FEA3E-9D8F-ACAE-C16D-F91AEEE0826F}"/>
              </a:ext>
            </a:extLst>
          </p:cNvPr>
          <p:cNvSpPr/>
          <p:nvPr/>
        </p:nvSpPr>
        <p:spPr>
          <a:xfrm>
            <a:off x="1799416" y="3585857"/>
            <a:ext cx="432000" cy="432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77288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91B79BC-FB85-93EF-EAF6-9A0C727C6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000" y="1702329"/>
            <a:ext cx="9720000" cy="256365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81C0E0A-2603-685A-2355-8B3DD8203A8B}"/>
              </a:ext>
            </a:extLst>
          </p:cNvPr>
          <p:cNvSpPr/>
          <p:nvPr/>
        </p:nvSpPr>
        <p:spPr>
          <a:xfrm>
            <a:off x="4547896" y="3577584"/>
            <a:ext cx="1260000" cy="137977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B7258CC-8AD5-029F-A0D1-3B46F2A9198A}"/>
              </a:ext>
            </a:extLst>
          </p:cNvPr>
          <p:cNvSpPr/>
          <p:nvPr/>
        </p:nvSpPr>
        <p:spPr>
          <a:xfrm>
            <a:off x="6681496" y="3577584"/>
            <a:ext cx="1260000" cy="137977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F9CD8F9-3083-8B41-0C35-3EA006572C7D}"/>
              </a:ext>
            </a:extLst>
          </p:cNvPr>
          <p:cNvSpPr/>
          <p:nvPr/>
        </p:nvSpPr>
        <p:spPr>
          <a:xfrm>
            <a:off x="4115896" y="3430572"/>
            <a:ext cx="432000" cy="432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3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5A3A447-5CB6-5944-B569-DD8CA523070F}"/>
              </a:ext>
            </a:extLst>
          </p:cNvPr>
          <p:cNvSpPr/>
          <p:nvPr/>
        </p:nvSpPr>
        <p:spPr>
          <a:xfrm>
            <a:off x="6249496" y="3430572"/>
            <a:ext cx="432000" cy="432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65A5127-B24B-3C45-B183-4B298561C62B}"/>
              </a:ext>
            </a:extLst>
          </p:cNvPr>
          <p:cNvSpPr txBox="1"/>
          <p:nvPr/>
        </p:nvSpPr>
        <p:spPr>
          <a:xfrm>
            <a:off x="370390" y="239940"/>
            <a:ext cx="11042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Refazendo o </a:t>
            </a:r>
            <a:r>
              <a:rPr lang="pt-BR" b="1" dirty="0" err="1"/>
              <a:t>Dolt</a:t>
            </a:r>
            <a:r>
              <a:rPr lang="pt-BR" b="1" dirty="0"/>
              <a:t> </a:t>
            </a:r>
            <a:r>
              <a:rPr lang="pt-BR" b="1" dirty="0" err="1"/>
              <a:t>Push</a:t>
            </a:r>
            <a:r>
              <a:rPr lang="pt-BR" b="1" dirty="0"/>
              <a:t> - Cenário 1</a:t>
            </a:r>
          </a:p>
          <a:p>
            <a:endParaRPr lang="pt-BR" dirty="0"/>
          </a:p>
          <a:p>
            <a:r>
              <a:rPr lang="pt-BR" dirty="0"/>
              <a:t>3. </a:t>
            </a:r>
            <a:r>
              <a:rPr lang="it-IT" dirty="0"/>
              <a:t>Selecione a Base branch ‘main’</a:t>
            </a:r>
          </a:p>
          <a:p>
            <a:r>
              <a:rPr lang="it-IT" dirty="0"/>
              <a:t>4. </a:t>
            </a:r>
            <a:r>
              <a:rPr lang="en-US" dirty="0" err="1"/>
              <a:t>Selecione</a:t>
            </a:r>
            <a:r>
              <a:rPr lang="en-US" dirty="0"/>
              <a:t> a From branch ‘main’</a:t>
            </a:r>
            <a:endParaRPr lang="pt-BR" dirty="0"/>
          </a:p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2F314A8-B0C5-4CC1-0E77-72DBEF14D1A7}"/>
              </a:ext>
            </a:extLst>
          </p:cNvPr>
          <p:cNvSpPr txBox="1"/>
          <p:nvPr/>
        </p:nvSpPr>
        <p:spPr>
          <a:xfrm>
            <a:off x="1236000" y="4707225"/>
            <a:ext cx="972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Observe que nesse cenário, a página do </a:t>
            </a:r>
            <a:r>
              <a:rPr lang="pt-BR" dirty="0" err="1"/>
              <a:t>DoltHub</a:t>
            </a:r>
            <a:r>
              <a:rPr lang="pt-BR" dirty="0"/>
              <a:t> retornou a mensagem “</a:t>
            </a:r>
            <a:r>
              <a:rPr lang="en-US" dirty="0"/>
              <a:t>Pull request #69 already exists between those two branches</a:t>
            </a:r>
            <a:r>
              <a:rPr lang="pt-BR" dirty="0"/>
              <a:t>”. Essa mensagem significa que não existe nenhum arquivo “travado” no meu usuário. Essa mensagem também pode aparecer quando o envio de algum arquivo anterior estiver aguardando aprovação – e nesse caso basta aguardar que um usuário admin o aprove.</a:t>
            </a:r>
          </a:p>
          <a:p>
            <a:endParaRPr lang="pt-BR" dirty="0"/>
          </a:p>
          <a:p>
            <a:r>
              <a:rPr lang="pt-BR" dirty="0"/>
              <a:t>Então nesse cenário, </a:t>
            </a:r>
            <a:r>
              <a:rPr lang="pt-BR" b="1" dirty="0"/>
              <a:t>você pode retornar ao zelador e tentar subir o arquivo mapeado</a:t>
            </a:r>
            <a:r>
              <a:rPr lang="pt-BR" dirty="0"/>
              <a:t>, novamente.</a:t>
            </a:r>
          </a:p>
          <a:p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B18D4F5-A0CE-C6E5-BF26-CE5DCEE8D184}"/>
              </a:ext>
            </a:extLst>
          </p:cNvPr>
          <p:cNvSpPr/>
          <p:nvPr/>
        </p:nvSpPr>
        <p:spPr>
          <a:xfrm>
            <a:off x="5466000" y="3871607"/>
            <a:ext cx="1574880" cy="27386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E68F9459-00F2-37C1-8653-3102AF523FF9}"/>
              </a:ext>
            </a:extLst>
          </p:cNvPr>
          <p:cNvCxnSpPr>
            <a:stCxn id="3" idx="2"/>
            <a:endCxn id="9" idx="0"/>
          </p:cNvCxnSpPr>
          <p:nvPr/>
        </p:nvCxnSpPr>
        <p:spPr>
          <a:xfrm>
            <a:off x="6096000" y="4265981"/>
            <a:ext cx="0" cy="441244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841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0272459A-1736-BCD1-2717-EFAFDA2DF58A}"/>
              </a:ext>
            </a:extLst>
          </p:cNvPr>
          <p:cNvGrpSpPr/>
          <p:nvPr/>
        </p:nvGrpSpPr>
        <p:grpSpPr>
          <a:xfrm>
            <a:off x="1865682" y="2148318"/>
            <a:ext cx="8460635" cy="4511212"/>
            <a:chOff x="1865683" y="1179000"/>
            <a:chExt cx="8460635" cy="4511212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97ACEEAA-136E-C29C-677B-D90882A3D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5683" y="1179000"/>
              <a:ext cx="8460635" cy="4500000"/>
            </a:xfrm>
            <a:prstGeom prst="rect">
              <a:avLst/>
            </a:prstGeom>
          </p:spPr>
        </p:pic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B52A6E72-6E33-41E2-809F-B9488E73CD49}"/>
                </a:ext>
              </a:extLst>
            </p:cNvPr>
            <p:cNvSpPr/>
            <p:nvPr/>
          </p:nvSpPr>
          <p:spPr>
            <a:xfrm>
              <a:off x="4556480" y="3360011"/>
              <a:ext cx="1259104" cy="2880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2EE0E210-BA36-9051-DA44-53427C534492}"/>
                </a:ext>
              </a:extLst>
            </p:cNvPr>
            <p:cNvSpPr/>
            <p:nvPr/>
          </p:nvSpPr>
          <p:spPr>
            <a:xfrm>
              <a:off x="4124480" y="3292804"/>
              <a:ext cx="432000" cy="4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3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E6B474D7-E908-BB4F-3375-CDA95B50FA2B}"/>
                </a:ext>
              </a:extLst>
            </p:cNvPr>
            <p:cNvSpPr/>
            <p:nvPr/>
          </p:nvSpPr>
          <p:spPr>
            <a:xfrm>
              <a:off x="6653504" y="3360010"/>
              <a:ext cx="1259104" cy="2880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E81D7373-2377-2E3E-193A-94A2E19B5D1A}"/>
                </a:ext>
              </a:extLst>
            </p:cNvPr>
            <p:cNvSpPr/>
            <p:nvPr/>
          </p:nvSpPr>
          <p:spPr>
            <a:xfrm>
              <a:off x="6221504" y="3292804"/>
              <a:ext cx="432000" cy="4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4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4087703D-FB07-23A1-BEA3-D267ECAE794D}"/>
                </a:ext>
              </a:extLst>
            </p:cNvPr>
            <p:cNvSpPr/>
            <p:nvPr/>
          </p:nvSpPr>
          <p:spPr>
            <a:xfrm>
              <a:off x="4556480" y="3858916"/>
              <a:ext cx="2892832" cy="2520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07220A9A-64C2-0A55-2AF2-A976791B928E}"/>
                </a:ext>
              </a:extLst>
            </p:cNvPr>
            <p:cNvSpPr/>
            <p:nvPr/>
          </p:nvSpPr>
          <p:spPr>
            <a:xfrm>
              <a:off x="7449312" y="3768916"/>
              <a:ext cx="432000" cy="4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5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4CD6C5FE-9F9E-57B7-C993-83E72709794B}"/>
                </a:ext>
              </a:extLst>
            </p:cNvPr>
            <p:cNvSpPr/>
            <p:nvPr/>
          </p:nvSpPr>
          <p:spPr>
            <a:xfrm>
              <a:off x="5623280" y="5348212"/>
              <a:ext cx="917728" cy="25200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B1689A97-BB38-2AFB-7838-7C7EF1FDA56E}"/>
                </a:ext>
              </a:extLst>
            </p:cNvPr>
            <p:cNvSpPr/>
            <p:nvPr/>
          </p:nvSpPr>
          <p:spPr>
            <a:xfrm>
              <a:off x="5191280" y="5258212"/>
              <a:ext cx="432000" cy="4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/>
                <a:t>6</a:t>
              </a:r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7648BC3-1C64-399B-985B-328DF9FF9D99}"/>
              </a:ext>
            </a:extLst>
          </p:cNvPr>
          <p:cNvSpPr txBox="1"/>
          <p:nvPr/>
        </p:nvSpPr>
        <p:spPr>
          <a:xfrm>
            <a:off x="370390" y="289367"/>
            <a:ext cx="11042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Refazendo o </a:t>
            </a:r>
            <a:r>
              <a:rPr lang="pt-BR" b="1" dirty="0" err="1"/>
              <a:t>Dolt</a:t>
            </a:r>
            <a:r>
              <a:rPr lang="pt-BR" b="1" dirty="0"/>
              <a:t> </a:t>
            </a:r>
            <a:r>
              <a:rPr lang="pt-BR" b="1" dirty="0" err="1"/>
              <a:t>Push</a:t>
            </a:r>
            <a:r>
              <a:rPr lang="pt-BR" b="1" dirty="0"/>
              <a:t> - Cenário 2</a:t>
            </a:r>
          </a:p>
          <a:p>
            <a:endParaRPr lang="pt-BR" dirty="0"/>
          </a:p>
          <a:p>
            <a:r>
              <a:rPr lang="pt-BR" dirty="0"/>
              <a:t>3. Selecione a Base </a:t>
            </a:r>
            <a:r>
              <a:rPr lang="pt-BR" dirty="0" err="1"/>
              <a:t>branch</a:t>
            </a:r>
            <a:r>
              <a:rPr lang="pt-BR" dirty="0"/>
              <a:t> ‘</a:t>
            </a:r>
            <a:r>
              <a:rPr lang="pt-BR" dirty="0" err="1"/>
              <a:t>main</a:t>
            </a:r>
            <a:r>
              <a:rPr lang="pt-BR" dirty="0"/>
              <a:t>’</a:t>
            </a:r>
          </a:p>
          <a:p>
            <a:r>
              <a:rPr lang="pt-BR" dirty="0"/>
              <a:t>4. Selecione a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branch</a:t>
            </a:r>
            <a:r>
              <a:rPr lang="pt-BR" dirty="0"/>
              <a:t> ‘</a:t>
            </a:r>
            <a:r>
              <a:rPr lang="pt-BR" dirty="0" err="1"/>
              <a:t>main</a:t>
            </a:r>
            <a:r>
              <a:rPr lang="pt-BR" dirty="0"/>
              <a:t>’</a:t>
            </a:r>
          </a:p>
          <a:p>
            <a:r>
              <a:rPr lang="pt-BR" dirty="0"/>
              <a:t>5. Atribua um título ao seu </a:t>
            </a:r>
            <a:r>
              <a:rPr lang="pt-BR" dirty="0" err="1"/>
              <a:t>pull</a:t>
            </a:r>
            <a:r>
              <a:rPr lang="pt-BR" dirty="0"/>
              <a:t> </a:t>
            </a:r>
            <a:r>
              <a:rPr lang="pt-BR" dirty="0" err="1"/>
              <a:t>request</a:t>
            </a:r>
            <a:r>
              <a:rPr lang="pt-BR" dirty="0"/>
              <a:t> (pode ser qualquer um)</a:t>
            </a:r>
          </a:p>
          <a:p>
            <a:r>
              <a:rPr lang="pt-BR" dirty="0"/>
              <a:t>6. Clique em “</a:t>
            </a: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pull</a:t>
            </a:r>
            <a:r>
              <a:rPr lang="pt-BR" dirty="0"/>
              <a:t> </a:t>
            </a:r>
            <a:r>
              <a:rPr lang="pt-BR" dirty="0" err="1"/>
              <a:t>request</a:t>
            </a:r>
            <a:r>
              <a:rPr lang="pt-B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0324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2319662-ACD3-5F58-A905-886A8D6B8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706" y="1766695"/>
            <a:ext cx="8470588" cy="4500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67B16A4-B34C-2A7A-7596-97945ADECC4C}"/>
              </a:ext>
            </a:extLst>
          </p:cNvPr>
          <p:cNvSpPr txBox="1"/>
          <p:nvPr/>
        </p:nvSpPr>
        <p:spPr>
          <a:xfrm>
            <a:off x="370390" y="289367"/>
            <a:ext cx="11042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Após concluída a etapa anterior, não é necessário fazer mais nada. Nesse momento, um administrador do ambiente irá prosseguir.</a:t>
            </a:r>
          </a:p>
          <a:p>
            <a:endParaRPr lang="pt-BR" dirty="0"/>
          </a:p>
          <a:p>
            <a:r>
              <a:rPr lang="pt-BR" dirty="0"/>
              <a:t>É normal aparecer a mensagem “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authorized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merge.”, conforme destacado, até que algum usuário administrador finalize o processo.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904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9384606-7C00-7382-CA49-7235A6D12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180" y="729000"/>
            <a:ext cx="6307640" cy="540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D2EBF12-C826-1159-98BC-107A385C229A}"/>
              </a:ext>
            </a:extLst>
          </p:cNvPr>
          <p:cNvSpPr txBox="1"/>
          <p:nvPr/>
        </p:nvSpPr>
        <p:spPr>
          <a:xfrm>
            <a:off x="370390" y="289367"/>
            <a:ext cx="557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4. Selecione onde deseja salvar o arquivo descompactado</a:t>
            </a:r>
          </a:p>
          <a:p>
            <a:r>
              <a:rPr lang="pt-BR" dirty="0"/>
              <a:t>5. Clique em “ok”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CA8097E-2EB4-C6E7-8DF0-592193DF999D}"/>
              </a:ext>
            </a:extLst>
          </p:cNvPr>
          <p:cNvSpPr/>
          <p:nvPr/>
        </p:nvSpPr>
        <p:spPr>
          <a:xfrm>
            <a:off x="6562846" y="1637479"/>
            <a:ext cx="432000" cy="432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4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C064225-A7D1-DC74-0902-6E6D8CEAB2A0}"/>
              </a:ext>
            </a:extLst>
          </p:cNvPr>
          <p:cNvSpPr/>
          <p:nvPr/>
        </p:nvSpPr>
        <p:spPr>
          <a:xfrm>
            <a:off x="3194612" y="1750838"/>
            <a:ext cx="3368234" cy="205283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3C0CCF5-70A8-BA10-96E4-2F1B237295F6}"/>
              </a:ext>
            </a:extLst>
          </p:cNvPr>
          <p:cNvSpPr/>
          <p:nvPr/>
        </p:nvSpPr>
        <p:spPr>
          <a:xfrm>
            <a:off x="7415514" y="5641813"/>
            <a:ext cx="432000" cy="432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5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27BCCE7-FEA6-80D3-820B-B49411C46DF6}"/>
              </a:ext>
            </a:extLst>
          </p:cNvPr>
          <p:cNvSpPr/>
          <p:nvPr/>
        </p:nvSpPr>
        <p:spPr>
          <a:xfrm>
            <a:off x="6562846" y="5755172"/>
            <a:ext cx="852668" cy="205283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978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DD37D43-500D-8093-62C8-EEA2CF0B8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1266825"/>
            <a:ext cx="7905750" cy="43243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BC79A72-01CA-2E7E-EC30-1A18E4B55AB9}"/>
              </a:ext>
            </a:extLst>
          </p:cNvPr>
          <p:cNvSpPr txBox="1"/>
          <p:nvPr/>
        </p:nvSpPr>
        <p:spPr>
          <a:xfrm>
            <a:off x="370390" y="289367"/>
            <a:ext cx="11772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Após descompactado, será possível visualizar 05 arquivos dentro da pasta, entretanto, nesse momento, utilizaremos apenas</a:t>
            </a:r>
          </a:p>
          <a:p>
            <a:r>
              <a:rPr lang="pt-BR" dirty="0"/>
              <a:t>o arquivo chamado ‘zelador’.</a:t>
            </a:r>
          </a:p>
          <a:p>
            <a:r>
              <a:rPr lang="pt-BR" dirty="0"/>
              <a:t>6. Clique em “zelador”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3ED8F11-1115-3C98-A808-A9900AE4A740}"/>
              </a:ext>
            </a:extLst>
          </p:cNvPr>
          <p:cNvSpPr/>
          <p:nvPr/>
        </p:nvSpPr>
        <p:spPr>
          <a:xfrm>
            <a:off x="5146876" y="3755140"/>
            <a:ext cx="432000" cy="432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6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25D80BC-D4E8-78FA-8E4B-03E1583F199B}"/>
              </a:ext>
            </a:extLst>
          </p:cNvPr>
          <p:cNvSpPr/>
          <p:nvPr/>
        </p:nvSpPr>
        <p:spPr>
          <a:xfrm>
            <a:off x="4294208" y="3868499"/>
            <a:ext cx="852668" cy="205283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77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2FFA534-D2B5-23A7-D09C-CC325C7EBBD3}"/>
              </a:ext>
            </a:extLst>
          </p:cNvPr>
          <p:cNvSpPr txBox="1"/>
          <p:nvPr/>
        </p:nvSpPr>
        <p:spPr>
          <a:xfrm>
            <a:off x="370390" y="289367"/>
            <a:ext cx="11220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Após abrir o arquivo, uma tela preta será exibida. Essa tela se chama prompt de comando, e é a partir dela que vamos</a:t>
            </a:r>
          </a:p>
          <a:p>
            <a:r>
              <a:rPr lang="pt-BR" dirty="0"/>
              <a:t>gerar o arquivo com as linhas para mapear – substituindo o processo de recebimento do arquivo por e-mail</a:t>
            </a:r>
          </a:p>
          <a:p>
            <a:r>
              <a:rPr lang="pt-BR" dirty="0"/>
              <a:t>e é aqui onde iremos “subir” o arquivo mapeado – substituindo o processo de anexar o arquivo em um link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A111D0E-F68E-C122-4EA0-27BFC085CAC6}"/>
              </a:ext>
            </a:extLst>
          </p:cNvPr>
          <p:cNvGrpSpPr/>
          <p:nvPr/>
        </p:nvGrpSpPr>
        <p:grpSpPr>
          <a:xfrm>
            <a:off x="984911" y="2068633"/>
            <a:ext cx="9909660" cy="4500000"/>
            <a:chOff x="57872" y="1780883"/>
            <a:chExt cx="9909660" cy="4500000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EB591959-DD30-8E8F-0A3E-11D9FC103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24469" y="1780883"/>
              <a:ext cx="7743063" cy="4500000"/>
            </a:xfrm>
            <a:prstGeom prst="rect">
              <a:avLst/>
            </a:prstGeom>
          </p:spPr>
        </p:pic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2F13CD3A-C6A8-97BD-2BAF-E9894007D488}"/>
                </a:ext>
              </a:extLst>
            </p:cNvPr>
            <p:cNvSpPr/>
            <p:nvPr/>
          </p:nvSpPr>
          <p:spPr>
            <a:xfrm>
              <a:off x="2224468" y="3569426"/>
              <a:ext cx="2242162" cy="1234067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124C175F-128A-7878-73AC-4775CCC5FD15}"/>
                </a:ext>
              </a:extLst>
            </p:cNvPr>
            <p:cNvSpPr txBox="1"/>
            <p:nvPr/>
          </p:nvSpPr>
          <p:spPr>
            <a:xfrm>
              <a:off x="57872" y="1780883"/>
              <a:ext cx="1854078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dirty="0"/>
                <a:t>Ao abrir o Zelador, aguarde alguns segundos até que ele verifique as atualizações e carregue as bibliotecas. Quando esse processo terminar ele exibirá as operações disponíveis, como destacado.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915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B4621FB-C919-21DB-CA3B-A9C43E545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468" y="2008969"/>
            <a:ext cx="7717257" cy="4500000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780366F3-9012-3461-FC50-D321A06C5C98}"/>
              </a:ext>
            </a:extLst>
          </p:cNvPr>
          <p:cNvSpPr/>
          <p:nvPr/>
        </p:nvSpPr>
        <p:spPr>
          <a:xfrm>
            <a:off x="4338776" y="3824545"/>
            <a:ext cx="432000" cy="432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/>
              <a:t>7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0732195-6E95-ED18-31D1-083813D7ADF6}"/>
              </a:ext>
            </a:extLst>
          </p:cNvPr>
          <p:cNvSpPr/>
          <p:nvPr/>
        </p:nvSpPr>
        <p:spPr>
          <a:xfrm>
            <a:off x="2224468" y="3937945"/>
            <a:ext cx="2114308" cy="2052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7F061E4-59B5-3E88-C889-FB801BAA4B13}"/>
              </a:ext>
            </a:extLst>
          </p:cNvPr>
          <p:cNvSpPr txBox="1"/>
          <p:nvPr/>
        </p:nvSpPr>
        <p:spPr>
          <a:xfrm>
            <a:off x="370390" y="289367"/>
            <a:ext cx="1104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Antes de seguirmos, é necessário que você tenha uma conta no </a:t>
            </a:r>
            <a:r>
              <a:rPr lang="pt-BR" dirty="0" err="1"/>
              <a:t>DoltHub</a:t>
            </a:r>
            <a:r>
              <a:rPr lang="pt-BR" dirty="0"/>
              <a:t>. Para criar uma conta no </a:t>
            </a:r>
            <a:r>
              <a:rPr lang="pt-BR" dirty="0" err="1"/>
              <a:t>DoltHub</a:t>
            </a:r>
            <a:r>
              <a:rPr lang="pt-BR" dirty="0"/>
              <a:t>, clique aqui (</a:t>
            </a:r>
            <a:r>
              <a:rPr lang="pt-BR" dirty="0">
                <a:hlinkClick r:id="rId3"/>
              </a:rPr>
              <a:t>https://www.dolthub.com/</a:t>
            </a:r>
            <a:r>
              <a:rPr lang="pt-BR" dirty="0"/>
              <a:t>) -&gt; </a:t>
            </a:r>
            <a:r>
              <a:rPr lang="pt-BR" dirty="0" err="1"/>
              <a:t>Sign</a:t>
            </a:r>
            <a:r>
              <a:rPr lang="pt-BR" dirty="0"/>
              <a:t> In -&gt; </a:t>
            </a: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Account</a:t>
            </a:r>
            <a:endParaRPr lang="pt-BR" dirty="0"/>
          </a:p>
          <a:p>
            <a:endParaRPr lang="pt-BR" dirty="0"/>
          </a:p>
          <a:p>
            <a:r>
              <a:rPr lang="pt-BR" dirty="0"/>
              <a:t>7. Digite o número 1 no seu teclado para fazer o login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E70590F-519F-21C1-BB2E-E4C856E3B507}"/>
              </a:ext>
            </a:extLst>
          </p:cNvPr>
          <p:cNvSpPr/>
          <p:nvPr/>
        </p:nvSpPr>
        <p:spPr>
          <a:xfrm>
            <a:off x="2224468" y="4773252"/>
            <a:ext cx="180000" cy="2052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62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F699EBC-547E-C734-CCDD-BF651D4C1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468" y="2008969"/>
            <a:ext cx="7717257" cy="45000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3C7B92D2-D16E-6F2A-F886-DA292BF03E9F}"/>
              </a:ext>
            </a:extLst>
          </p:cNvPr>
          <p:cNvSpPr/>
          <p:nvPr/>
        </p:nvSpPr>
        <p:spPr>
          <a:xfrm>
            <a:off x="2224467" y="3544405"/>
            <a:ext cx="3111461" cy="2052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716FC36-6CDF-EBA7-4B12-734F4EA4AA6A}"/>
              </a:ext>
            </a:extLst>
          </p:cNvPr>
          <p:cNvSpPr txBox="1"/>
          <p:nvPr/>
        </p:nvSpPr>
        <p:spPr>
          <a:xfrm>
            <a:off x="370390" y="289367"/>
            <a:ext cx="1104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Observe que, como eu já estou logado, o Zelador detecta automaticamente. Então, após executar os passos a seguir, não será necessário repeti-los. </a:t>
            </a:r>
          </a:p>
        </p:txBody>
      </p:sp>
    </p:spTree>
    <p:extLst>
      <p:ext uri="{BB962C8B-B14F-4D97-AF65-F5344CB8AC3E}">
        <p14:creationId xmlns:p14="http://schemas.microsoft.com/office/powerpoint/2010/main" val="2513116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5D2C5F2-F67F-0D1B-99ED-BD6DEE85F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935" y="1780883"/>
            <a:ext cx="7746130" cy="4500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35FA9EE-1031-267E-DC11-9F2E370AB01A}"/>
              </a:ext>
            </a:extLst>
          </p:cNvPr>
          <p:cNvSpPr/>
          <p:nvPr/>
        </p:nvSpPr>
        <p:spPr>
          <a:xfrm>
            <a:off x="2222935" y="3904883"/>
            <a:ext cx="4104000" cy="2520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CD37067-8AD9-EF21-33D1-D99751CCE477}"/>
              </a:ext>
            </a:extLst>
          </p:cNvPr>
          <p:cNvSpPr/>
          <p:nvPr/>
        </p:nvSpPr>
        <p:spPr>
          <a:xfrm>
            <a:off x="2222935" y="4966883"/>
            <a:ext cx="4104000" cy="2520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958B671-25FE-4AC6-364C-798E637AF925}"/>
              </a:ext>
            </a:extLst>
          </p:cNvPr>
          <p:cNvSpPr txBox="1"/>
          <p:nvPr/>
        </p:nvSpPr>
        <p:spPr>
          <a:xfrm>
            <a:off x="370390" y="289367"/>
            <a:ext cx="1104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Como eu já estou logado, o </a:t>
            </a:r>
            <a:r>
              <a:rPr lang="pt-BR" dirty="0" err="1"/>
              <a:t>DoltHub</a:t>
            </a:r>
            <a:r>
              <a:rPr lang="pt-BR" dirty="0"/>
              <a:t> detectou automaticamente e por esse motivo ele pergunta se eu desejo continuar. Caso seja seu primeiro contato com zelador essa pergunta não irá aparecer.</a:t>
            </a:r>
          </a:p>
          <a:p>
            <a:endParaRPr lang="pt-BR" dirty="0"/>
          </a:p>
          <a:p>
            <a:r>
              <a:rPr lang="pt-BR" dirty="0"/>
              <a:t>8. Aperte a tecla “</a:t>
            </a:r>
            <a:r>
              <a:rPr lang="pt-BR" dirty="0" err="1"/>
              <a:t>Enter</a:t>
            </a:r>
            <a:r>
              <a:rPr lang="pt-BR" dirty="0"/>
              <a:t>”, do seu teclado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F575D6B-500B-ED56-48D8-816E021A3A2C}"/>
              </a:ext>
            </a:extLst>
          </p:cNvPr>
          <p:cNvSpPr/>
          <p:nvPr/>
        </p:nvSpPr>
        <p:spPr>
          <a:xfrm>
            <a:off x="1790935" y="4876883"/>
            <a:ext cx="432000" cy="432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526742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3691</TotalTime>
  <Words>1239</Words>
  <Application>Microsoft Office PowerPoint</Application>
  <PresentationFormat>Widescreen</PresentationFormat>
  <Paragraphs>142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Francelino</dc:creator>
  <cp:lastModifiedBy>David Francelino</cp:lastModifiedBy>
  <cp:revision>19</cp:revision>
  <dcterms:created xsi:type="dcterms:W3CDTF">2022-09-27T02:01:58Z</dcterms:created>
  <dcterms:modified xsi:type="dcterms:W3CDTF">2022-10-05T23:41:11Z</dcterms:modified>
</cp:coreProperties>
</file>