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BA7F-60B0-4A73-95AD-754B31BE153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5185" y="350492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9083" y="3115409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90" y="513184"/>
            <a:ext cx="512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Union: In this example, we have one person who is present in 3 cohorts. When we perform the union of the three cohorts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8757" y="3542906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9142" y="3554493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33061" y="5293410"/>
            <a:ext cx="3661104" cy="843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8395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349" y="545025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049904" y="5441194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58292" y="5308841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2190" y="491932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31864" y="5346822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2249" y="5358409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2300" y="1787575"/>
            <a:ext cx="18615" cy="4782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1665" y="140352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68319" y="2561007"/>
            <a:ext cx="2238330" cy="1527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Intersect: 1 day cohort with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</a:t>
            </a:r>
            <a:r>
              <a:rPr lang="en-US" sz="800" dirty="0" smtClean="0"/>
              <a:t>/2/2022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6720" y="5279601"/>
            <a:ext cx="22903" cy="2224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8482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8008" y="545025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8520545" y="406653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 one 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2300" y="1695796"/>
            <a:ext cx="45719" cy="3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1502" y="1695466"/>
            <a:ext cx="190853" cy="168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06893" y="3280482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0791" y="2890966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0465" y="3318463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Mar/15/2022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950850" y="3330050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</a:t>
            </a:r>
            <a:r>
              <a:rPr lang="en-US" sz="800" dirty="0" smtClean="0"/>
              <a:t>/15/2022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8097" y="5250163"/>
            <a:ext cx="601003" cy="0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8395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5110" y="5482485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</a:t>
            </a:r>
            <a:r>
              <a:rPr lang="en-US" sz="800" dirty="0" smtClean="0"/>
              <a:t>/10/2022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743490" y="548248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Intersect: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81" y="1354975"/>
            <a:ext cx="396812" cy="2429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17258" y="1354974"/>
            <a:ext cx="1060839" cy="2424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7445" y="1366680"/>
            <a:ext cx="481554" cy="241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42880" y="1359640"/>
            <a:ext cx="402930" cy="24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5544" y="1366680"/>
            <a:ext cx="1050087" cy="2417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4047" y="997348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28728" y="1000242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3103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60886" y="981391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4679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83361" y="4785367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8273" y="5154699"/>
            <a:ext cx="1399172" cy="0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1622" y="513099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4871" y="5478570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</a:t>
            </a:r>
            <a:r>
              <a:rPr lang="en-US" sz="800" dirty="0" smtClean="0"/>
              <a:t>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170141" y="547518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Minus: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05834" y="1354974"/>
            <a:ext cx="1472263" cy="2424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7445" y="1352258"/>
            <a:ext cx="481554" cy="242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8634" y="1354974"/>
            <a:ext cx="1446998" cy="24293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1823" y="997348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3103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65210" y="4732224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0267" y="1097280"/>
            <a:ext cx="126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Removed by intersect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0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2022-07-11T14:46:29Z</dcterms:created>
  <dcterms:modified xsi:type="dcterms:W3CDTF">2022-07-12T14:25:19Z</dcterms:modified>
</cp:coreProperties>
</file>