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BA7F-60B0-4A73-95AD-754B31BE153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5185" y="350492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9083" y="3115409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90" y="513184"/>
            <a:ext cx="512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Union: In this example, we have one person who is present in 3 cohorts. When we perform the union of the three cohorts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8757" y="3542906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9142" y="3554493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33061" y="5293410"/>
            <a:ext cx="3661104" cy="843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8395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349" y="545025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049904" y="5441194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58292" y="5308841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2190" y="491932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31864" y="5346822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2249" y="5358409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Johnson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Rao</dc:creator>
  <cp:lastModifiedBy>Gowtham Rao</cp:lastModifiedBy>
  <cp:revision>3</cp:revision>
  <dcterms:created xsi:type="dcterms:W3CDTF">2022-07-11T14:46:29Z</dcterms:created>
  <dcterms:modified xsi:type="dcterms:W3CDTF">2022-07-11T14:56:00Z</dcterms:modified>
</cp:coreProperties>
</file>