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8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2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1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1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5BA7F-60B0-4A73-95AD-754B31BE1533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9FBF-A526-4984-8D98-2463D09E5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6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455185" y="252402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97206" y="2212210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Union: Performing a union of three cohorts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920712" y="2544895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Dec/30/2022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4999142" y="2565280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Aug/15/2022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33061" y="5293410"/>
            <a:ext cx="3661104" cy="8431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8395" y="488083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94349" y="5450257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049904" y="5441194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458292" y="5308841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212190" y="4919325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920712" y="53812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Dec/30/2022</a:t>
            </a:r>
            <a:endParaRPr 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5004525" y="5434994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Aug/15/2022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2458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68273" y="5154699"/>
            <a:ext cx="1399172" cy="0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31622" y="5130994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4871" y="5478570"/>
            <a:ext cx="80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170141" y="5475185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Minus: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05834" y="1354974"/>
            <a:ext cx="1472263" cy="2424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7445" y="1352258"/>
            <a:ext cx="481554" cy="242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938634" y="1354974"/>
            <a:ext cx="1446998" cy="242935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1823" y="997348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23103" y="982925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465210" y="4732224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0267" y="1097280"/>
            <a:ext cx="126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Removed by intersect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04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2300" y="1772856"/>
            <a:ext cx="946800" cy="147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1958" y="1395878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88473" y="2561008"/>
            <a:ext cx="3118176" cy="49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0877" y="258590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89" y="513184"/>
            <a:ext cx="573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Intersect 1: Example of two cohorts with overlap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7090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999" y="271636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Dec/15/2021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Jan/30/2022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83502" y="1924817"/>
            <a:ext cx="87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Jan/15/2022</a:t>
            </a:r>
            <a:endParaRPr lang="en-US" sz="8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143381" y="4959400"/>
            <a:ext cx="946800" cy="147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48171" y="5127317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794583" y="5111361"/>
            <a:ext cx="87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Jan/15/2022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32300" y="4542644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00877" y="1155469"/>
            <a:ext cx="989304" cy="232756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8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00877" y="1155469"/>
            <a:ext cx="222445" cy="232756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2300" y="1772856"/>
            <a:ext cx="946800" cy="147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1958" y="1395878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288473" y="2565928"/>
            <a:ext cx="1034849" cy="10536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6468" y="2936448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89" y="513184"/>
            <a:ext cx="5736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Intersect 2: Example of two cohorts with overlap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7090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999" y="271636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Dec/15/2021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Jan/30/2022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83502" y="1924817"/>
            <a:ext cx="87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Jan/15/2022</a:t>
            </a:r>
            <a:endParaRPr lang="en-US" sz="800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132300" y="5002219"/>
            <a:ext cx="150218" cy="7334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93949" y="5101310"/>
            <a:ext cx="683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2166505" y="5093651"/>
            <a:ext cx="893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Jan/5/2022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2119745" y="4483609"/>
            <a:ext cx="1144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840231" y="2563542"/>
            <a:ext cx="1713745" cy="22365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867056" y="2686537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Jan/5/2022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2617306" y="2674603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Jan/10/2022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2816816" y="1172179"/>
            <a:ext cx="273365" cy="232756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883215" y="4988360"/>
            <a:ext cx="150218" cy="7334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9807" y="5320502"/>
            <a:ext cx="763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Jan/10/2022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2917420" y="5304235"/>
            <a:ext cx="893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Jan/15/2022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1352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2300" y="1772856"/>
            <a:ext cx="946800" cy="147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1958" y="1395878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88473" y="2561008"/>
            <a:ext cx="3118176" cy="49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0877" y="258590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89" y="513184"/>
            <a:ext cx="61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Intersect 3: Example of three cohorts </a:t>
            </a:r>
            <a:r>
              <a:rPr lang="en-US" b="1" dirty="0" smtClean="0"/>
              <a:t>without</a:t>
            </a:r>
            <a:r>
              <a:rPr lang="en-US" dirty="0" smtClean="0"/>
              <a:t> overlap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7090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999" y="271636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Dec/15/2021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Jan/30/2022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83502" y="1924817"/>
            <a:ext cx="87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Jan/15/2022</a:t>
            </a:r>
            <a:endParaRPr 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18910" y="4816495"/>
            <a:ext cx="497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 Cohort – i.e. no cohort is created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587615" y="3249748"/>
            <a:ext cx="946800" cy="147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2405" y="3417665"/>
            <a:ext cx="7340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24" name="TextBox 23"/>
          <p:cNvSpPr txBox="1"/>
          <p:nvPr/>
        </p:nvSpPr>
        <p:spPr>
          <a:xfrm>
            <a:off x="6238817" y="3401709"/>
            <a:ext cx="87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Mar/15/2022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576534" y="283299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2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32300" y="1772856"/>
            <a:ext cx="946800" cy="147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11958" y="1395878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88473" y="2561008"/>
            <a:ext cx="3118176" cy="4919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00877" y="258590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89" y="513184"/>
            <a:ext cx="599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Intersect 4: Example of three cohorts without overlap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7090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874999" y="271636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Dec/15/2021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Jan/30/2022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83502" y="1924817"/>
            <a:ext cx="8740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Jan/15/2022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5057191" y="2832992"/>
            <a:ext cx="213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 = NULL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18910" y="4816495"/>
            <a:ext cx="4977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NULL Cohort – i.e. no cohort is created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1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2300" y="1787575"/>
            <a:ext cx="18615" cy="4782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1665" y="1403524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168319" y="2561007"/>
            <a:ext cx="2238330" cy="1527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3690" y="513184"/>
            <a:ext cx="57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Intersect 5: 1 day cohort intersected with cohort 2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7090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Jan/2/2022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146720" y="5279601"/>
            <a:ext cx="22903" cy="22241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608482" y="488083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9276" y="4387860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08008" y="5450257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6" name="TextBox 5"/>
          <p:cNvSpPr txBox="1"/>
          <p:nvPr/>
        </p:nvSpPr>
        <p:spPr>
          <a:xfrm>
            <a:off x="2132300" y="1695796"/>
            <a:ext cx="45719" cy="3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051502" y="1695466"/>
            <a:ext cx="190853" cy="1680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0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063690" y="5130994"/>
            <a:ext cx="1287606" cy="1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31622" y="5130994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4871" y="5478570"/>
            <a:ext cx="80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170141" y="5475185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Feb/09/2022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Minus 1: Minus Cohort 2 from Cohort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951582" y="5130994"/>
            <a:ext cx="1587167" cy="1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43681" y="510265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676469" y="5427042"/>
            <a:ext cx="80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</a:t>
            </a:r>
            <a:r>
              <a:rPr lang="en-US" sz="800" dirty="0" smtClean="0"/>
              <a:t>/2/2022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4192429" y="5427042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</a:t>
            </a:r>
            <a:r>
              <a:rPr lang="en-US" sz="800" dirty="0" smtClean="0"/>
              <a:t>/10/2022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</a:t>
            </a:r>
            <a:r>
              <a:rPr lang="en-US" dirty="0" smtClean="0"/>
              <a:t>Minus 2: Minus Cohort 1 from Cohort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37082" y="406653"/>
            <a:ext cx="6941975" cy="3377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10081" y="1787575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3566" y="1436913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1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78097" y="2552694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51582" y="2202032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2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406893" y="3280482"/>
            <a:ext cx="1928552" cy="8313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60791" y="2890966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3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9127" y="46652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5946" y="3930214"/>
            <a:ext cx="161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4871" y="1940773"/>
            <a:ext cx="668695" cy="216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Jan/1/2022</a:t>
            </a:r>
            <a:endParaRPr 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6284" y="1946425"/>
            <a:ext cx="887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235189" y="2676882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4131140" y="2640898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May/10/2022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2280465" y="3318463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Mar/15/2022</a:t>
            </a:r>
            <a:endParaRPr lang="en-US" sz="800" dirty="0"/>
          </a:p>
        </p:txBody>
      </p:sp>
      <p:sp>
        <p:nvSpPr>
          <p:cNvPr id="22" name="TextBox 21"/>
          <p:cNvSpPr txBox="1"/>
          <p:nvPr/>
        </p:nvSpPr>
        <p:spPr>
          <a:xfrm>
            <a:off x="950850" y="3330050"/>
            <a:ext cx="843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Jan/15/2022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637082" y="4328984"/>
            <a:ext cx="6941975" cy="15473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78097" y="5250163"/>
            <a:ext cx="601003" cy="0"/>
          </a:xfrm>
          <a:prstGeom prst="straightConnector1">
            <a:avLst/>
          </a:prstGeom>
          <a:ln w="28575" cap="sq">
            <a:solidFill>
              <a:schemeClr val="tx1">
                <a:alpha val="93000"/>
              </a:schemeClr>
            </a:solidFill>
            <a:bevel/>
            <a:headEnd type="diamond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88395" y="4880831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4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69276" y="4387860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55110" y="5482485"/>
            <a:ext cx="8090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Feb/10/2022</a:t>
            </a:r>
            <a:endParaRPr 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743490" y="5482485"/>
            <a:ext cx="9260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Mar/1/2022</a:t>
            </a:r>
            <a:endParaRPr lang="en-US" sz="8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3690" y="513184"/>
            <a:ext cx="512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Cohort Intersect: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10081" y="1354975"/>
            <a:ext cx="396812" cy="2429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417258" y="1354974"/>
            <a:ext cx="1060839" cy="2424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7445" y="1366680"/>
            <a:ext cx="481554" cy="2413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42880" y="1359640"/>
            <a:ext cx="402930" cy="2420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35544" y="1366680"/>
            <a:ext cx="1050087" cy="24176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4047" y="997348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728728" y="1000242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523103" y="982925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960886" y="981391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544679" y="982925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83361" y="4785367"/>
            <a:ext cx="24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272</Words>
  <Application>Microsoft Office PowerPoint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Gowtham Rao</cp:lastModifiedBy>
  <cp:revision>8</cp:revision>
  <dcterms:created xsi:type="dcterms:W3CDTF">2022-07-11T14:46:29Z</dcterms:created>
  <dcterms:modified xsi:type="dcterms:W3CDTF">2022-07-14T23:19:35Z</dcterms:modified>
</cp:coreProperties>
</file>