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33C2-0CE6-4344-9ED2-26917093A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2CF01-D589-4231-B3E4-2F45D7DB6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24257-4D12-4107-929F-51B1A6D6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FCFF-3E34-4556-90D0-2264417B895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2BABD-80EB-4EA4-ACD2-CE6CF4F8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C137A-4422-4A90-B8B6-8786A37B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8E4A-BB26-4D7F-9CED-27A88CA2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6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D2A1-8EB5-40D1-9FEE-C729E371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9CA3A-7828-4E02-B319-49D6AEC43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873C4-771D-4388-BB5D-1A9FF59C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FCFF-3E34-4556-90D0-2264417B895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90B17-2DDE-449B-9CE3-D167B833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7AE1F-33BE-4A4D-AA15-599786998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8E4A-BB26-4D7F-9CED-27A88CA2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3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E3841-D865-4194-9BAC-C7F672D36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03B6B-7183-4D06-B475-CFA7D0C3F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DF341-198D-4209-817E-4BBDB0CE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FCFF-3E34-4556-90D0-2264417B895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12871-28CB-4DF7-9474-A0BE56B5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C9077-80B1-4AE2-9DA9-2D1A58A5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8E4A-BB26-4D7F-9CED-27A88CA2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3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981A-2369-41C1-815F-FCF62CA9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33FEA-CCB8-41E9-8C0D-FB867855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D6904-CFEC-4832-B24C-C0752408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FCFF-3E34-4556-90D0-2264417B895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1F426-82BF-4213-91BD-36FA593F7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56A-8FD4-4EAA-A1AE-2ABBEC17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8E4A-BB26-4D7F-9CED-27A88CA2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F785-31F6-4B6A-A6AC-50107E93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69369-8F69-429B-8C13-7CF6AE2EA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B808F-2E11-4AAA-8297-52DA4C4A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FCFF-3E34-4556-90D0-2264417B895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2B77F-BDDC-4372-8C8A-6A3EF45A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12FE5-E626-4786-95CC-2CCCE3CF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8E4A-BB26-4D7F-9CED-27A88CA2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0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270A-03C8-42B1-B7FE-4D72BB3A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9FFD3-C147-449C-8993-480915391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7093-FBF9-48C5-8074-C355916A1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161F8-B523-4B79-9ECB-4E860769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FCFF-3E34-4556-90D0-2264417B895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85E41-FF94-4FA2-9AF0-24D55709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76E6B-137C-406C-8A76-0F80C685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8E4A-BB26-4D7F-9CED-27A88CA2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9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542E-107D-417C-A7D8-750252DF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CBA09-6ABA-400E-8196-EB5C1DFC0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A6D2B-AB4E-4FE5-B00C-2C61A0FAE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7FF70-B2BC-45C7-A125-0FE171E07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05343-92B4-458A-B8CF-70803291D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9C9BA-65FE-4C61-94D4-D82FAB78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FCFF-3E34-4556-90D0-2264417B895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E60AD-033C-46C2-9D8E-C58BDF95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D60164-7182-40E3-B2CB-82B8CC84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8E4A-BB26-4D7F-9CED-27A88CA2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3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3A57-4429-4212-94F7-5A3404D7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1CF46-65BB-430F-B634-0EE4D402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FCFF-3E34-4556-90D0-2264417B895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0BA43-263D-4D6F-86A7-5D8EF934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68E84-7115-4C76-BACE-0D2DBEB9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8E4A-BB26-4D7F-9CED-27A88CA2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2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9DD49-30B3-4144-83A3-91A68D77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FCFF-3E34-4556-90D0-2264417B895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61C3B-9ED1-41C0-94C1-764A2860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3F255-C192-4F8C-8034-0FCB598F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8E4A-BB26-4D7F-9CED-27A88CA2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04B6-11A8-4B2A-81D8-BB6805326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01E55-5255-41CD-8BBC-434EBBD09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E30C4-ABF0-4F62-8F1B-AE2923134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C71D4-8D40-425F-B8EC-94F5A003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FCFF-3E34-4556-90D0-2264417B895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CCFD8-B0FB-46BF-9808-15866421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B3134-AB1B-40D6-98EE-066124E4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8E4A-BB26-4D7F-9CED-27A88CA2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2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9641-209B-4895-9A5A-F9669F2CD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52557-77B3-464B-B5F7-C3BE10EA9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5D6B7-A11A-48B4-A192-5350A3572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662E7-6D86-4B60-8604-44538DF2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FCFF-3E34-4556-90D0-2264417B895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20BAD-3738-468C-9999-600837F9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FD7B6-D70A-4147-A4F5-24C18C74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8E4A-BB26-4D7F-9CED-27A88CA2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2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4594A-5B3D-402E-BA1C-16A396D0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97560-AA3F-4E99-9679-7F8A521D1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55B18-7707-462E-8BE5-3203F30D6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BFCFF-3E34-4556-90D0-2264417B895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84A5-CF90-4A93-BAD3-A6F19CD66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C7971-378F-4458-B95B-75FF4C9B1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28E4A-BB26-4D7F-9CED-27A88CA2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0A9B9D-06CF-48DD-8395-9353BAB73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09" y="1285875"/>
            <a:ext cx="9505950" cy="21431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79C6C9A-4969-4D32-9A02-AD36BAA4E29C}"/>
              </a:ext>
            </a:extLst>
          </p:cNvPr>
          <p:cNvSpPr/>
          <p:nvPr/>
        </p:nvSpPr>
        <p:spPr>
          <a:xfrm rot="10800000">
            <a:off x="7243010" y="1786690"/>
            <a:ext cx="571500" cy="4632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2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053240-3BD7-48B1-8F14-7A7FD0F80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119312"/>
            <a:ext cx="9525000" cy="2619375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4712669D-5831-4A49-B024-52952D563849}"/>
              </a:ext>
            </a:extLst>
          </p:cNvPr>
          <p:cNvSpPr/>
          <p:nvPr/>
        </p:nvSpPr>
        <p:spPr>
          <a:xfrm rot="10800000">
            <a:off x="5155530" y="3303553"/>
            <a:ext cx="830180" cy="6728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9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8653E0-EFEF-410D-9CB0-85A74FED7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2185987"/>
            <a:ext cx="8210550" cy="2486025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9060BD7A-B943-481F-839E-1E8388301640}"/>
              </a:ext>
            </a:extLst>
          </p:cNvPr>
          <p:cNvSpPr/>
          <p:nvPr/>
        </p:nvSpPr>
        <p:spPr>
          <a:xfrm rot="10800000">
            <a:off x="4734425" y="3875053"/>
            <a:ext cx="830180" cy="6728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3</cp:revision>
  <dcterms:created xsi:type="dcterms:W3CDTF">2019-06-27T09:39:00Z</dcterms:created>
  <dcterms:modified xsi:type="dcterms:W3CDTF">2019-06-27T10:12:31Z</dcterms:modified>
</cp:coreProperties>
</file>