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82" r:id="rId4"/>
    <p:sldId id="283" r:id="rId5"/>
    <p:sldId id="288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336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mie, Martijn [JRDNL]" userId="af052a53-8e28-4f8f-bcc1-00b76bd98f4e" providerId="ADAL" clId="{BD3343B4-A9F0-4E19-9E0C-A675F28A6E2D}"/>
    <pc:docChg chg="undo custSel addSld delSld modSld">
      <pc:chgData name="Schuemie, Martijn [JRDNL]" userId="af052a53-8e28-4f8f-bcc1-00b76bd98f4e" providerId="ADAL" clId="{BD3343B4-A9F0-4E19-9E0C-A675F28A6E2D}" dt="2021-11-19T07:34:25.618" v="2594" actId="47"/>
      <pc:docMkLst>
        <pc:docMk/>
      </pc:docMkLst>
      <pc:sldChg chg="del">
        <pc:chgData name="Schuemie, Martijn [JRDNL]" userId="af052a53-8e28-4f8f-bcc1-00b76bd98f4e" providerId="ADAL" clId="{BD3343B4-A9F0-4E19-9E0C-A675F28A6E2D}" dt="2021-11-18T10:11:14.339" v="2145" actId="47"/>
        <pc:sldMkLst>
          <pc:docMk/>
          <pc:sldMk cId="2565731717" sldId="258"/>
        </pc:sldMkLst>
      </pc:sldChg>
      <pc:sldChg chg="del">
        <pc:chgData name="Schuemie, Martijn [JRDNL]" userId="af052a53-8e28-4f8f-bcc1-00b76bd98f4e" providerId="ADAL" clId="{BD3343B4-A9F0-4E19-9E0C-A675F28A6E2D}" dt="2021-11-18T10:11:14.339" v="2145" actId="47"/>
        <pc:sldMkLst>
          <pc:docMk/>
          <pc:sldMk cId="1773628529" sldId="276"/>
        </pc:sldMkLst>
      </pc:sldChg>
      <pc:sldChg chg="del">
        <pc:chgData name="Schuemie, Martijn [JRDNL]" userId="af052a53-8e28-4f8f-bcc1-00b76bd98f4e" providerId="ADAL" clId="{BD3343B4-A9F0-4E19-9E0C-A675F28A6E2D}" dt="2021-11-18T10:11:14.339" v="2145" actId="47"/>
        <pc:sldMkLst>
          <pc:docMk/>
          <pc:sldMk cId="3041644277" sldId="278"/>
        </pc:sldMkLst>
      </pc:sldChg>
      <pc:sldChg chg="del">
        <pc:chgData name="Schuemie, Martijn [JRDNL]" userId="af052a53-8e28-4f8f-bcc1-00b76bd98f4e" providerId="ADAL" clId="{BD3343B4-A9F0-4E19-9E0C-A675F28A6E2D}" dt="2021-11-18T10:11:14.339" v="2145" actId="47"/>
        <pc:sldMkLst>
          <pc:docMk/>
          <pc:sldMk cId="4192035492" sldId="279"/>
        </pc:sldMkLst>
      </pc:sldChg>
      <pc:sldChg chg="del">
        <pc:chgData name="Schuemie, Martijn [JRDNL]" userId="af052a53-8e28-4f8f-bcc1-00b76bd98f4e" providerId="ADAL" clId="{BD3343B4-A9F0-4E19-9E0C-A675F28A6E2D}" dt="2021-11-18T10:11:14.339" v="2145" actId="47"/>
        <pc:sldMkLst>
          <pc:docMk/>
          <pc:sldMk cId="571515732" sldId="280"/>
        </pc:sldMkLst>
      </pc:sldChg>
      <pc:sldChg chg="del">
        <pc:chgData name="Schuemie, Martijn [JRDNL]" userId="af052a53-8e28-4f8f-bcc1-00b76bd98f4e" providerId="ADAL" clId="{BD3343B4-A9F0-4E19-9E0C-A675F28A6E2D}" dt="2021-11-18T10:11:14.339" v="2145" actId="47"/>
        <pc:sldMkLst>
          <pc:docMk/>
          <pc:sldMk cId="552552297" sldId="281"/>
        </pc:sldMkLst>
      </pc:sldChg>
      <pc:sldChg chg="addSp modSp new mod modAnim">
        <pc:chgData name="Schuemie, Martijn [JRDNL]" userId="af052a53-8e28-4f8f-bcc1-00b76bd98f4e" providerId="ADAL" clId="{BD3343B4-A9F0-4E19-9E0C-A675F28A6E2D}" dt="2021-11-18T10:05:33.968" v="1745"/>
        <pc:sldMkLst>
          <pc:docMk/>
          <pc:sldMk cId="3875679100" sldId="282"/>
        </pc:sldMkLst>
        <pc:spChg chg="mod">
          <ac:chgData name="Schuemie, Martijn [JRDNL]" userId="af052a53-8e28-4f8f-bcc1-00b76bd98f4e" providerId="ADAL" clId="{BD3343B4-A9F0-4E19-9E0C-A675F28A6E2D}" dt="2021-11-18T09:29:09.495" v="352" actId="20577"/>
          <ac:spMkLst>
            <pc:docMk/>
            <pc:sldMk cId="3875679100" sldId="282"/>
            <ac:spMk id="2" creationId="{9609CA35-21D3-46D1-9FBC-3984C87C7E93}"/>
          </ac:spMkLst>
        </pc:spChg>
        <pc:spChg chg="mod">
          <ac:chgData name="Schuemie, Martijn [JRDNL]" userId="af052a53-8e28-4f8f-bcc1-00b76bd98f4e" providerId="ADAL" clId="{BD3343B4-A9F0-4E19-9E0C-A675F28A6E2D}" dt="2021-11-18T09:29:03.797" v="334" actId="20577"/>
          <ac:spMkLst>
            <pc:docMk/>
            <pc:sldMk cId="3875679100" sldId="282"/>
            <ac:spMk id="3" creationId="{B1C9090E-881F-4623-A86E-343AE28703EC}"/>
          </ac:spMkLst>
        </pc:spChg>
        <pc:spChg chg="add mod">
          <ac:chgData name="Schuemie, Martijn [JRDNL]" userId="af052a53-8e28-4f8f-bcc1-00b76bd98f4e" providerId="ADAL" clId="{BD3343B4-A9F0-4E19-9E0C-A675F28A6E2D}" dt="2021-11-18T10:05:11.907" v="1738" actId="1076"/>
          <ac:spMkLst>
            <pc:docMk/>
            <pc:sldMk cId="3875679100" sldId="282"/>
            <ac:spMk id="5" creationId="{36B3E717-D31C-4521-ADF3-B6A76C747555}"/>
          </ac:spMkLst>
        </pc:spChg>
        <pc:spChg chg="add mod">
          <ac:chgData name="Schuemie, Martijn [JRDNL]" userId="af052a53-8e28-4f8f-bcc1-00b76bd98f4e" providerId="ADAL" clId="{BD3343B4-A9F0-4E19-9E0C-A675F28A6E2D}" dt="2021-11-18T10:05:04.236" v="1737" actId="20577"/>
          <ac:spMkLst>
            <pc:docMk/>
            <pc:sldMk cId="3875679100" sldId="282"/>
            <ac:spMk id="6" creationId="{867C390E-6DB1-4EC3-BB7E-AFE551C42ABD}"/>
          </ac:spMkLst>
        </pc:spChg>
      </pc:sldChg>
      <pc:sldChg chg="addSp modSp new mod modAnim">
        <pc:chgData name="Schuemie, Martijn [JRDNL]" userId="af052a53-8e28-4f8f-bcc1-00b76bd98f4e" providerId="ADAL" clId="{BD3343B4-A9F0-4E19-9E0C-A675F28A6E2D}" dt="2021-11-18T10:15:21.279" v="2229" actId="20577"/>
        <pc:sldMkLst>
          <pc:docMk/>
          <pc:sldMk cId="1229201475" sldId="283"/>
        </pc:sldMkLst>
        <pc:spChg chg="mod">
          <ac:chgData name="Schuemie, Martijn [JRDNL]" userId="af052a53-8e28-4f8f-bcc1-00b76bd98f4e" providerId="ADAL" clId="{BD3343B4-A9F0-4E19-9E0C-A675F28A6E2D}" dt="2021-11-18T09:31:59.854" v="384" actId="20577"/>
          <ac:spMkLst>
            <pc:docMk/>
            <pc:sldMk cId="1229201475" sldId="283"/>
            <ac:spMk id="2" creationId="{371972D8-C9B4-48EC-87E3-E0B24A75A243}"/>
          </ac:spMkLst>
        </pc:spChg>
        <pc:spChg chg="mod">
          <ac:chgData name="Schuemie, Martijn [JRDNL]" userId="af052a53-8e28-4f8f-bcc1-00b76bd98f4e" providerId="ADAL" clId="{BD3343B4-A9F0-4E19-9E0C-A675F28A6E2D}" dt="2021-11-18T10:15:21.279" v="2229" actId="20577"/>
          <ac:spMkLst>
            <pc:docMk/>
            <pc:sldMk cId="1229201475" sldId="283"/>
            <ac:spMk id="3" creationId="{333BC7E2-362B-4174-81AE-6EDBDFE65D9A}"/>
          </ac:spMkLst>
        </pc:spChg>
        <pc:spChg chg="add mod">
          <ac:chgData name="Schuemie, Martijn [JRDNL]" userId="af052a53-8e28-4f8f-bcc1-00b76bd98f4e" providerId="ADAL" clId="{BD3343B4-A9F0-4E19-9E0C-A675F28A6E2D}" dt="2021-11-18T10:07:02.984" v="1806" actId="1076"/>
          <ac:spMkLst>
            <pc:docMk/>
            <pc:sldMk cId="1229201475" sldId="283"/>
            <ac:spMk id="5" creationId="{C74766FC-F023-4F78-9F72-C49A293ABC85}"/>
          </ac:spMkLst>
        </pc:spChg>
      </pc:sldChg>
      <pc:sldChg chg="modSp new mod">
        <pc:chgData name="Schuemie, Martijn [JRDNL]" userId="af052a53-8e28-4f8f-bcc1-00b76bd98f4e" providerId="ADAL" clId="{BD3343B4-A9F0-4E19-9E0C-A675F28A6E2D}" dt="2021-11-18T09:37:19.086" v="913" actId="5793"/>
        <pc:sldMkLst>
          <pc:docMk/>
          <pc:sldMk cId="4131952054" sldId="284"/>
        </pc:sldMkLst>
        <pc:spChg chg="mod">
          <ac:chgData name="Schuemie, Martijn [JRDNL]" userId="af052a53-8e28-4f8f-bcc1-00b76bd98f4e" providerId="ADAL" clId="{BD3343B4-A9F0-4E19-9E0C-A675F28A6E2D}" dt="2021-11-18T09:35:26.674" v="699" actId="20577"/>
          <ac:spMkLst>
            <pc:docMk/>
            <pc:sldMk cId="4131952054" sldId="284"/>
            <ac:spMk id="2" creationId="{9D0B8279-0BA3-47EA-B43F-0CD677C935F6}"/>
          </ac:spMkLst>
        </pc:spChg>
        <pc:spChg chg="mod">
          <ac:chgData name="Schuemie, Martijn [JRDNL]" userId="af052a53-8e28-4f8f-bcc1-00b76bd98f4e" providerId="ADAL" clId="{BD3343B4-A9F0-4E19-9E0C-A675F28A6E2D}" dt="2021-11-18T09:37:19.086" v="913" actId="5793"/>
          <ac:spMkLst>
            <pc:docMk/>
            <pc:sldMk cId="4131952054" sldId="284"/>
            <ac:spMk id="3" creationId="{0C7B9251-7AC4-4A73-88D2-A8DC7C435EAB}"/>
          </ac:spMkLst>
        </pc:spChg>
      </pc:sldChg>
      <pc:sldChg chg="modSp new del mod modAnim">
        <pc:chgData name="Schuemie, Martijn [JRDNL]" userId="af052a53-8e28-4f8f-bcc1-00b76bd98f4e" providerId="ADAL" clId="{BD3343B4-A9F0-4E19-9E0C-A675F28A6E2D}" dt="2021-11-19T07:34:25.618" v="2594" actId="47"/>
        <pc:sldMkLst>
          <pc:docMk/>
          <pc:sldMk cId="1095816794" sldId="285"/>
        </pc:sldMkLst>
        <pc:spChg chg="mod">
          <ac:chgData name="Schuemie, Martijn [JRDNL]" userId="af052a53-8e28-4f8f-bcc1-00b76bd98f4e" providerId="ADAL" clId="{BD3343B4-A9F0-4E19-9E0C-A675F28A6E2D}" dt="2021-11-18T09:40:52.515" v="927" actId="20577"/>
          <ac:spMkLst>
            <pc:docMk/>
            <pc:sldMk cId="1095816794" sldId="285"/>
            <ac:spMk id="2" creationId="{863D54E3-9170-4221-8D8C-48A7C3A3C825}"/>
          </ac:spMkLst>
        </pc:spChg>
        <pc:spChg chg="mod">
          <ac:chgData name="Schuemie, Martijn [JRDNL]" userId="af052a53-8e28-4f8f-bcc1-00b76bd98f4e" providerId="ADAL" clId="{BD3343B4-A9F0-4E19-9E0C-A675F28A6E2D}" dt="2021-11-18T09:47:02.623" v="1477" actId="20577"/>
          <ac:spMkLst>
            <pc:docMk/>
            <pc:sldMk cId="1095816794" sldId="285"/>
            <ac:spMk id="3" creationId="{56593855-8035-4435-95B7-AF896025E5BE}"/>
          </ac:spMkLst>
        </pc:spChg>
      </pc:sldChg>
      <pc:sldChg chg="modSp new del mod">
        <pc:chgData name="Schuemie, Martijn [JRDNL]" userId="af052a53-8e28-4f8f-bcc1-00b76bd98f4e" providerId="ADAL" clId="{BD3343B4-A9F0-4E19-9E0C-A675F28A6E2D}" dt="2021-11-19T07:34:25.618" v="2594" actId="47"/>
        <pc:sldMkLst>
          <pc:docMk/>
          <pc:sldMk cId="2524918215" sldId="286"/>
        </pc:sldMkLst>
        <pc:spChg chg="mod">
          <ac:chgData name="Schuemie, Martijn [JRDNL]" userId="af052a53-8e28-4f8f-bcc1-00b76bd98f4e" providerId="ADAL" clId="{BD3343B4-A9F0-4E19-9E0C-A675F28A6E2D}" dt="2021-11-18T09:44:40.778" v="1253" actId="20577"/>
          <ac:spMkLst>
            <pc:docMk/>
            <pc:sldMk cId="2524918215" sldId="286"/>
            <ac:spMk id="2" creationId="{3493A351-1EB1-46C3-815C-27F204046FF5}"/>
          </ac:spMkLst>
        </pc:spChg>
        <pc:spChg chg="mod">
          <ac:chgData name="Schuemie, Martijn [JRDNL]" userId="af052a53-8e28-4f8f-bcc1-00b76bd98f4e" providerId="ADAL" clId="{BD3343B4-A9F0-4E19-9E0C-A675F28A6E2D}" dt="2021-11-18T09:52:48.749" v="1494" actId="20577"/>
          <ac:spMkLst>
            <pc:docMk/>
            <pc:sldMk cId="2524918215" sldId="286"/>
            <ac:spMk id="3" creationId="{C4216D44-B146-43D8-A181-F9DE93CFEB74}"/>
          </ac:spMkLst>
        </pc:spChg>
      </pc:sldChg>
      <pc:sldChg chg="modSp new mod">
        <pc:chgData name="Schuemie, Martijn [JRDNL]" userId="af052a53-8e28-4f8f-bcc1-00b76bd98f4e" providerId="ADAL" clId="{BD3343B4-A9F0-4E19-9E0C-A675F28A6E2D}" dt="2021-11-18T17:12:54.115" v="2593" actId="20577"/>
        <pc:sldMkLst>
          <pc:docMk/>
          <pc:sldMk cId="1066253948" sldId="287"/>
        </pc:sldMkLst>
        <pc:spChg chg="mod">
          <ac:chgData name="Schuemie, Martijn [JRDNL]" userId="af052a53-8e28-4f8f-bcc1-00b76bd98f4e" providerId="ADAL" clId="{BD3343B4-A9F0-4E19-9E0C-A675F28A6E2D}" dt="2021-11-18T10:02:38.241" v="1501" actId="20577"/>
          <ac:spMkLst>
            <pc:docMk/>
            <pc:sldMk cId="1066253948" sldId="287"/>
            <ac:spMk id="2" creationId="{A75CDB24-B952-47D4-A103-2FB743F4D66F}"/>
          </ac:spMkLst>
        </pc:spChg>
        <pc:spChg chg="mod">
          <ac:chgData name="Schuemie, Martijn [JRDNL]" userId="af052a53-8e28-4f8f-bcc1-00b76bd98f4e" providerId="ADAL" clId="{BD3343B4-A9F0-4E19-9E0C-A675F28A6E2D}" dt="2021-11-18T17:12:54.115" v="2593" actId="20577"/>
          <ac:spMkLst>
            <pc:docMk/>
            <pc:sldMk cId="1066253948" sldId="287"/>
            <ac:spMk id="3" creationId="{DDF655A6-69CE-4727-B282-84B79193265A}"/>
          </ac:spMkLst>
        </pc:spChg>
      </pc:sldChg>
      <pc:sldChg chg="modSp new mod modAnim">
        <pc:chgData name="Schuemie, Martijn [JRDNL]" userId="af052a53-8e28-4f8f-bcc1-00b76bd98f4e" providerId="ADAL" clId="{BD3343B4-A9F0-4E19-9E0C-A675F28A6E2D}" dt="2021-11-18T10:15:56.230" v="2248" actId="20577"/>
        <pc:sldMkLst>
          <pc:docMk/>
          <pc:sldMk cId="1390264276" sldId="288"/>
        </pc:sldMkLst>
        <pc:spChg chg="mod">
          <ac:chgData name="Schuemie, Martijn [JRDNL]" userId="af052a53-8e28-4f8f-bcc1-00b76bd98f4e" providerId="ADAL" clId="{BD3343B4-A9F0-4E19-9E0C-A675F28A6E2D}" dt="2021-11-18T10:07:37.910" v="1840" actId="20577"/>
          <ac:spMkLst>
            <pc:docMk/>
            <pc:sldMk cId="1390264276" sldId="288"/>
            <ac:spMk id="2" creationId="{8B242E8E-7B88-46EA-B290-E3BFADEC6F10}"/>
          </ac:spMkLst>
        </pc:spChg>
        <pc:spChg chg="mod">
          <ac:chgData name="Schuemie, Martijn [JRDNL]" userId="af052a53-8e28-4f8f-bcc1-00b76bd98f4e" providerId="ADAL" clId="{BD3343B4-A9F0-4E19-9E0C-A675F28A6E2D}" dt="2021-11-18T10:15:56.230" v="2248" actId="20577"/>
          <ac:spMkLst>
            <pc:docMk/>
            <pc:sldMk cId="1390264276" sldId="288"/>
            <ac:spMk id="3" creationId="{E4661287-FA3B-4008-AECC-022CD47C73E3}"/>
          </ac:spMkLst>
        </pc:spChg>
      </pc:sldChg>
      <pc:sldChg chg="modSp new del mod">
        <pc:chgData name="Schuemie, Martijn [JRDNL]" userId="af052a53-8e28-4f8f-bcc1-00b76bd98f4e" providerId="ADAL" clId="{BD3343B4-A9F0-4E19-9E0C-A675F28A6E2D}" dt="2021-11-19T07:34:25.618" v="2594" actId="47"/>
        <pc:sldMkLst>
          <pc:docMk/>
          <pc:sldMk cId="1543982368" sldId="289"/>
        </pc:sldMkLst>
        <pc:spChg chg="mod">
          <ac:chgData name="Schuemie, Martijn [JRDNL]" userId="af052a53-8e28-4f8f-bcc1-00b76bd98f4e" providerId="ADAL" clId="{BD3343B4-A9F0-4E19-9E0C-A675F28A6E2D}" dt="2021-11-18T10:11:29.237" v="2181" actId="20577"/>
          <ac:spMkLst>
            <pc:docMk/>
            <pc:sldMk cId="1543982368" sldId="289"/>
            <ac:spMk id="2" creationId="{7539C54A-2337-463C-AE1F-89ADEFC46330}"/>
          </ac:spMkLst>
        </pc:spChg>
        <pc:spChg chg="mod">
          <ac:chgData name="Schuemie, Martijn [JRDNL]" userId="af052a53-8e28-4f8f-bcc1-00b76bd98f4e" providerId="ADAL" clId="{BD3343B4-A9F0-4E19-9E0C-A675F28A6E2D}" dt="2021-11-18T10:19:07.462" v="2532" actId="20577"/>
          <ac:spMkLst>
            <pc:docMk/>
            <pc:sldMk cId="1543982368" sldId="289"/>
            <ac:spMk id="3" creationId="{7BD683AA-7B28-4B17-9001-9EBC866581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D8C19-F0CF-492A-BC0C-1211AEF924B4}"/>
              </a:ext>
            </a:extLst>
          </p:cNvPr>
          <p:cNvSpPr/>
          <p:nvPr/>
        </p:nvSpPr>
        <p:spPr>
          <a:xfrm>
            <a:off x="76200" y="1600200"/>
            <a:ext cx="28956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73529-437F-4B29-B718-C60F1BB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09800"/>
            <a:ext cx="8001000" cy="1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DB24-B952-47D4-A103-2FB743F4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55A6-69CE-4727-B282-84B79193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packages, Hydra, </a:t>
            </a:r>
            <a:r>
              <a:rPr lang="en-US" dirty="0" err="1"/>
              <a:t>renv</a:t>
            </a:r>
            <a:r>
              <a:rPr lang="en-US" dirty="0"/>
              <a:t>, Docker</a:t>
            </a:r>
          </a:p>
          <a:p>
            <a:r>
              <a:rPr lang="en-US" dirty="0"/>
              <a:t>Certified CDM 5.4 compatible?</a:t>
            </a:r>
          </a:p>
          <a:p>
            <a:r>
              <a:rPr lang="en-US" dirty="0"/>
              <a:t>HADES manuscript</a:t>
            </a:r>
          </a:p>
          <a:p>
            <a:r>
              <a:rPr lang="en-US" dirty="0"/>
              <a:t>DB to Andromeda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63819-53A2-4E80-86EF-D11A4576E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CA35-21D3-46D1-9FBC-3984C87C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090E-881F-4623-A86E-343AE287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Study packages</a:t>
            </a:r>
          </a:p>
          <a:p>
            <a:r>
              <a:rPr lang="en-US" dirty="0"/>
              <a:t>Standard: Exact output of Hydra</a:t>
            </a:r>
          </a:p>
          <a:p>
            <a:r>
              <a:rPr lang="en-US" dirty="0"/>
              <a:t>Custom: A study package in </a:t>
            </a:r>
            <a:r>
              <a:rPr lang="en-US" dirty="0" err="1"/>
              <a:t>ohdsi</a:t>
            </a:r>
            <a:r>
              <a:rPr lang="en-US" dirty="0"/>
              <a:t>-studies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Dependency management</a:t>
            </a:r>
          </a:p>
          <a:p>
            <a:r>
              <a:rPr lang="en-US" dirty="0" err="1"/>
              <a:t>Renv</a:t>
            </a:r>
            <a:endParaRPr lang="en-US" dirty="0"/>
          </a:p>
          <a:p>
            <a:r>
              <a:rPr lang="en-US" dirty="0"/>
              <a:t>Docker</a:t>
            </a:r>
          </a:p>
          <a:p>
            <a:pPr lvl="1"/>
            <a:r>
              <a:rPr lang="en-US" dirty="0"/>
              <a:t>Single container for all Hydra-generated packages</a:t>
            </a:r>
          </a:p>
          <a:p>
            <a:pPr lvl="1"/>
            <a:r>
              <a:rPr lang="en-US" dirty="0"/>
              <a:t>Container per custom study package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62B93-67EC-4102-AD7C-76680979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3E717-D31C-4521-ADF3-B6A76C747555}"/>
              </a:ext>
            </a:extLst>
          </p:cNvPr>
          <p:cNvSpPr/>
          <p:nvPr/>
        </p:nvSpPr>
        <p:spPr>
          <a:xfrm>
            <a:off x="8915400" y="1905001"/>
            <a:ext cx="21336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Assertion:</a:t>
            </a:r>
          </a:p>
          <a:p>
            <a:pPr algn="ctr"/>
            <a:r>
              <a:rPr lang="en-US" dirty="0"/>
              <a:t>We will have both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7C390E-6DB1-4EC3-BB7E-AFE551C42ABD}"/>
              </a:ext>
            </a:extLst>
          </p:cNvPr>
          <p:cNvSpPr/>
          <p:nvPr/>
        </p:nvSpPr>
        <p:spPr>
          <a:xfrm>
            <a:off x="8915400" y="4267200"/>
            <a:ext cx="3124200" cy="1295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Assertions: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have </a:t>
            </a:r>
            <a:r>
              <a:rPr lang="en-US" dirty="0" err="1"/>
              <a:t>renv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are exploring Docker</a:t>
            </a:r>
          </a:p>
        </p:txBody>
      </p:sp>
    </p:spTree>
    <p:extLst>
      <p:ext uri="{BB962C8B-B14F-4D97-AF65-F5344CB8AC3E}">
        <p14:creationId xmlns:p14="http://schemas.microsoft.com/office/powerpoint/2010/main" val="38756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72D8-C9B4-48EC-87E3-E0B24A7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package vs study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C7E2-362B-4174-81AE-6EDBDFE6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 package pros</a:t>
            </a:r>
          </a:p>
          <a:p>
            <a:r>
              <a:rPr lang="en-US" dirty="0"/>
              <a:t>Well-defined folder structure</a:t>
            </a:r>
          </a:p>
          <a:p>
            <a:r>
              <a:rPr lang="en-US" dirty="0"/>
              <a:t>Explicit version</a:t>
            </a:r>
          </a:p>
          <a:p>
            <a:r>
              <a:rPr lang="en-US" dirty="0"/>
              <a:t>Easier to organize code (e.g. private functions)</a:t>
            </a:r>
          </a:p>
          <a:p>
            <a:r>
              <a:rPr lang="en-US" dirty="0"/>
              <a:t>Naturally supports exporting a (main) function</a:t>
            </a:r>
          </a:p>
          <a:p>
            <a:r>
              <a:rPr lang="en-US" dirty="0"/>
              <a:t>R check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 package cons</a:t>
            </a:r>
          </a:p>
          <a:p>
            <a:r>
              <a:rPr lang="en-US" dirty="0"/>
              <a:t>Requires more advanced R skills</a:t>
            </a:r>
          </a:p>
          <a:p>
            <a:r>
              <a:rPr lang="en-US" dirty="0"/>
              <a:t>DESCRIPTION – </a:t>
            </a:r>
            <a:r>
              <a:rPr lang="en-US" dirty="0" err="1"/>
              <a:t>renv.lock</a:t>
            </a:r>
            <a:r>
              <a:rPr lang="en-US" dirty="0"/>
              <a:t> redundancy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83390-10CC-46E4-ACA3-13378A4A2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4766FC-F023-4F78-9F72-C49A293ABC85}"/>
              </a:ext>
            </a:extLst>
          </p:cNvPr>
          <p:cNvSpPr/>
          <p:nvPr/>
        </p:nvSpPr>
        <p:spPr>
          <a:xfrm>
            <a:off x="8839200" y="3322638"/>
            <a:ext cx="2895600" cy="838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Assertion:</a:t>
            </a:r>
          </a:p>
          <a:p>
            <a:pPr algn="ctr"/>
            <a:r>
              <a:rPr lang="en-US" dirty="0"/>
              <a:t>Study packages will continue to be R packages</a:t>
            </a:r>
          </a:p>
        </p:txBody>
      </p:sp>
    </p:spTree>
    <p:extLst>
      <p:ext uri="{BB962C8B-B14F-4D97-AF65-F5344CB8AC3E}">
        <p14:creationId xmlns:p14="http://schemas.microsoft.com/office/powerpoint/2010/main" val="12292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2E8E-7B88-46EA-B290-E3BFADEC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package execution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1287-FA3B-4008-AECC-022CD47C7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‘execute’ function with standard parameters, e.g.</a:t>
            </a:r>
          </a:p>
          <a:p>
            <a:pPr lvl="1"/>
            <a:r>
              <a:rPr lang="en-US" dirty="0" err="1"/>
              <a:t>connectionDetails</a:t>
            </a:r>
            <a:endParaRPr lang="en-US" dirty="0"/>
          </a:p>
          <a:p>
            <a:pPr lvl="1"/>
            <a:r>
              <a:rPr lang="en-US" dirty="0" err="1"/>
              <a:t>cdmDatabaseSchema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Will explore Swagger to document additional parameters</a:t>
            </a:r>
          </a:p>
          <a:p>
            <a:r>
              <a:rPr lang="en-US" dirty="0"/>
              <a:t>More than one function to execute per package? E.g. feasibility and study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6300D-A3D0-4813-9C52-BB797484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279-0BA3-47EA-B43F-0CD677C9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9251-7AC4-4A73-88D2-A8DC7C43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Recent changes</a:t>
            </a:r>
          </a:p>
          <a:p>
            <a:r>
              <a:rPr lang="en-US" dirty="0"/>
              <a:t>Added ‘auto’ mode to </a:t>
            </a:r>
            <a:r>
              <a:rPr lang="en-US" dirty="0" err="1"/>
              <a:t>OhdsiRTools</a:t>
            </a:r>
            <a:r>
              <a:rPr lang="en-US" dirty="0"/>
              <a:t>::</a:t>
            </a:r>
            <a:r>
              <a:rPr lang="en-US" dirty="0" err="1"/>
              <a:t>createRenvLockFile</a:t>
            </a:r>
            <a:r>
              <a:rPr lang="en-US" dirty="0"/>
              <a:t>()</a:t>
            </a:r>
          </a:p>
          <a:p>
            <a:r>
              <a:rPr lang="en-US" dirty="0"/>
              <a:t>Added page on using </a:t>
            </a:r>
            <a:r>
              <a:rPr lang="en-US" dirty="0" err="1"/>
              <a:t>Renv</a:t>
            </a:r>
            <a:r>
              <a:rPr lang="en-US" dirty="0"/>
              <a:t> to HADES website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Open question</a:t>
            </a:r>
          </a:p>
          <a:p>
            <a:r>
              <a:rPr lang="en-US" dirty="0"/>
              <a:t>Use </a:t>
            </a:r>
            <a:r>
              <a:rPr lang="en-US" dirty="0" err="1"/>
              <a:t>renv</a:t>
            </a:r>
            <a:r>
              <a:rPr lang="en-US" dirty="0"/>
              <a:t> to install study package itself?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24D0-2DA3-427D-9E3B-BC0A4C367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206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Agenda</vt:lpstr>
      <vt:lpstr>Study packages</vt:lpstr>
      <vt:lpstr>Study package vs study script</vt:lpstr>
      <vt:lpstr>Study package execution interface</vt:lpstr>
      <vt:lpstr>Renv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Schuemie, Martijn [JRDNL]</cp:lastModifiedBy>
  <cp:revision>88</cp:revision>
  <dcterms:created xsi:type="dcterms:W3CDTF">2013-12-30T14:14:20Z</dcterms:created>
  <dcterms:modified xsi:type="dcterms:W3CDTF">2021-11-19T07:34:26Z</dcterms:modified>
</cp:coreProperties>
</file>