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0D4A-5146-4327-BE6F-6EBC2E7050C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5D38-4001-43AF-8085-16B9C3E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29740" y="1883563"/>
            <a:ext cx="0" cy="2362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76400" y="4233430"/>
            <a:ext cx="5638800" cy="10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48711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8622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88533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08444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28355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8266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68177" y="424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88088" y="4248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07999" y="4243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44928" y="4251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81855" y="4233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729740" y="2227130"/>
            <a:ext cx="5451180" cy="1706989"/>
          </a:xfrm>
          <a:custGeom>
            <a:avLst/>
            <a:gdLst>
              <a:gd name="connsiteX0" fmla="*/ 0 w 6478074"/>
              <a:gd name="connsiteY0" fmla="*/ 142583 h 1706989"/>
              <a:gd name="connsiteX1" fmla="*/ 643944 w 6478074"/>
              <a:gd name="connsiteY1" fmla="*/ 129704 h 1706989"/>
              <a:gd name="connsiteX2" fmla="*/ 2485623 w 6478074"/>
              <a:gd name="connsiteY2" fmla="*/ 1520622 h 1706989"/>
              <a:gd name="connsiteX3" fmla="*/ 4932609 w 6478074"/>
              <a:gd name="connsiteY3" fmla="*/ 1559259 h 1706989"/>
              <a:gd name="connsiteX4" fmla="*/ 6478074 w 6478074"/>
              <a:gd name="connsiteY4" fmla="*/ 284250 h 170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8074" h="1706989">
                <a:moveTo>
                  <a:pt x="0" y="142583"/>
                </a:moveTo>
                <a:cubicBezTo>
                  <a:pt x="114837" y="21307"/>
                  <a:pt x="229674" y="-99969"/>
                  <a:pt x="643944" y="129704"/>
                </a:cubicBezTo>
                <a:cubicBezTo>
                  <a:pt x="1058214" y="359377"/>
                  <a:pt x="1770846" y="1282363"/>
                  <a:pt x="2485623" y="1520622"/>
                </a:cubicBezTo>
                <a:cubicBezTo>
                  <a:pt x="3200400" y="1758881"/>
                  <a:pt x="4267201" y="1765321"/>
                  <a:pt x="4932609" y="1559259"/>
                </a:cubicBezTo>
                <a:cubicBezTo>
                  <a:pt x="5598018" y="1353197"/>
                  <a:pt x="6216204" y="370109"/>
                  <a:pt x="6478074" y="28425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29740" y="2240009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173989" y="251460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0772" y="2939361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35636" y="350520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89722" y="373380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23192" y="387096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72083" y="3918879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26169" y="3918879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54445" y="387096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86205" y="373380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0291" y="335280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726834" y="2743200"/>
            <a:ext cx="45408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56348" y="4639580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Month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969718" y="2745652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</cp:revision>
  <dcterms:created xsi:type="dcterms:W3CDTF">2015-11-24T08:28:23Z</dcterms:created>
  <dcterms:modified xsi:type="dcterms:W3CDTF">2015-11-24T08:40:39Z</dcterms:modified>
</cp:coreProperties>
</file>