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BF53-0CDD-40BB-952D-E7B413AAF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F1F19-0442-4338-82F8-9064561D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2679-BD15-44C9-B70E-9FCD55EC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946E-7B6D-4E94-87DB-71028EE7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1841-57F5-49AC-9E39-548CAEB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D29-F344-4D53-8D64-432A2E8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6097-DE89-42C9-BF28-01CDCBED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D749-0CE5-460A-AD19-1C655A5F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6A78-B457-4E54-A927-97F7FBF0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0807-635D-4513-A03D-B4BBF05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C5AB-1039-474C-978E-44FE5072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FEA6C-F1E9-4CDB-9860-60D20AA7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AB25-F85E-4433-BFD4-946E68F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6847-5798-4307-BC3E-C43EFA33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B223-9F6C-40E2-BF28-C2E1FD3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5E2B-D158-4DCF-9FFF-D4D56FD0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AA17-B617-4A35-AAD4-19152682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46EE-75A3-4F64-B019-C0E3314C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C7E5-A186-4996-A946-0D437859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1152-9976-402B-B1DD-7C63B8CA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78D9-991A-455F-A6DA-124C374D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BD97-9B39-492E-A49B-EF898FB1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878B-3242-45EE-87F2-EF5E6A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90B2-D8E4-4F13-80A0-2BA1D7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7526-0974-4B44-8E8A-82CCFFA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C47A-1B53-4674-99C4-AD9682ED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07FB-DA64-4177-AFDE-20510FE0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2DFE-FD63-4DA2-BB49-5BFEE03D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2778-1D1C-40CA-89A8-6F09E84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F2E9-B26D-4AC3-A4DF-9654C303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9066-7BDB-4A79-B3E1-0102258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C669-B2C9-439D-8C40-0DC34D29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3E3A-F9CE-4AAF-BCD4-249767F7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B3AAE-8B48-4EDA-96F6-5C66A388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D353D-5A1F-4FD9-B18F-568A32A6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B796B-B897-4F7F-8889-DC326CA5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2FCB3-484E-44E5-A46E-3E69BB5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40BCE-D328-4112-9591-03F942F8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03984-7D4C-48C6-8FDD-3E88CF70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B8FA-539F-49EB-AB87-45484F8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956-8BF5-4F56-B0E7-4EA6DE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345-6CE8-4954-A414-56C8F18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0C0-7062-4E57-87AB-03ABBC56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BAF43-2FA7-4110-9EFA-637D762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301A-BDA5-4FFE-83EA-AFF8C1A5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9A0C-61FB-40DD-815D-DFBF38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7D6C-8F74-4590-ACB3-CEACA6BA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8F36-71A5-4C42-BA0F-615B5890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7B02-ADAB-4236-8854-7133D34E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D40A4-C7C6-4C94-B1D6-ABB69D6D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56E8-606C-4499-8494-EAD89243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1D12-E6F9-4AF8-A425-3F7F0D52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E39E-3A27-4301-A9B0-30F48DF9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3B3C3-F15B-49DC-8DE9-ED345149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BDF15-F7D7-4ADF-A1BF-D4B1B0A8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34046-D031-4031-929F-39674BE4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7C59-1B68-43D6-960C-CFDD143E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9F8C-05C0-4D0D-9E38-03C482B5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0BB2B-F848-4034-BC8A-DA29C49F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3485-CED3-41C7-82ED-580EBF2D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2946-17AE-44CE-82C2-2FFAB9C51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9285-96C9-474E-93E2-D5273C4C3B1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F76E-8353-4F65-91A4-E8589C138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AB6F-571F-4E1D-8C17-5AC854B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50D36-00E2-4AFC-B8B4-DA539817425E}"/>
              </a:ext>
            </a:extLst>
          </p:cNvPr>
          <p:cNvSpPr/>
          <p:nvPr/>
        </p:nvSpPr>
        <p:spPr>
          <a:xfrm>
            <a:off x="171939" y="1085391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 for Change </a:t>
            </a:r>
            <a:br>
              <a:rPr lang="en-US" sz="1200" dirty="0"/>
            </a:br>
            <a:r>
              <a:rPr lang="en-US" sz="1200" dirty="0"/>
              <a:t>(w/ or w/out proposed solution)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DF2D81-52ED-490A-8F74-A5E472FEB6D9}"/>
              </a:ext>
            </a:extLst>
          </p:cNvPr>
          <p:cNvSpPr/>
          <p:nvPr/>
        </p:nvSpPr>
        <p:spPr>
          <a:xfrm>
            <a:off x="734938" y="280932"/>
            <a:ext cx="418744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53160-8ECE-4337-BA61-F2960A4E0DF0}"/>
              </a:ext>
            </a:extLst>
          </p:cNvPr>
          <p:cNvSpPr/>
          <p:nvPr/>
        </p:nvSpPr>
        <p:spPr>
          <a:xfrm>
            <a:off x="9713369" y="3740904"/>
            <a:ext cx="418744" cy="418744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4EE62-467F-4DDA-AC2A-469EF6097257}"/>
              </a:ext>
            </a:extLst>
          </p:cNvPr>
          <p:cNvSpPr/>
          <p:nvPr/>
        </p:nvSpPr>
        <p:spPr>
          <a:xfrm>
            <a:off x="1873439" y="1085391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Assigned to THEMIS Subgroup with Labels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473B24-5D43-44AD-A5C7-C11130C4A6F8}"/>
              </a:ext>
            </a:extLst>
          </p:cNvPr>
          <p:cNvSpPr/>
          <p:nvPr/>
        </p:nvSpPr>
        <p:spPr>
          <a:xfrm>
            <a:off x="3595104" y="1085390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Generated &amp; Posted to OHDSI Forum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6FB81-FC78-44FA-A726-72072A086F7A}"/>
              </a:ext>
            </a:extLst>
          </p:cNvPr>
          <p:cNvSpPr/>
          <p:nvPr/>
        </p:nvSpPr>
        <p:spPr>
          <a:xfrm>
            <a:off x="5298830" y="1085390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General OHDSI </a:t>
            </a:r>
            <a:r>
              <a:rPr lang="en-US" sz="1200" dirty="0"/>
              <a:t>Discussion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90EFB-97EE-45CD-8554-107ADD90ACEA}"/>
              </a:ext>
            </a:extLst>
          </p:cNvPr>
          <p:cNvSpPr/>
          <p:nvPr/>
        </p:nvSpPr>
        <p:spPr>
          <a:xfrm>
            <a:off x="7034513" y="1085389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Finalize Recommendation: update forum, close initial issue, open new final issue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9ABA3-3BCA-4396-A86F-1F23336A7743}"/>
              </a:ext>
            </a:extLst>
          </p:cNvPr>
          <p:cNvSpPr/>
          <p:nvPr/>
        </p:nvSpPr>
        <p:spPr>
          <a:xfrm>
            <a:off x="8749276" y="1083769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Reviewed in Monthly THEMIS Working Group Meeting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DCFA8E-5AF5-4237-8FCB-9F85E5B3175B}"/>
              </a:ext>
            </a:extLst>
          </p:cNvPr>
          <p:cNvSpPr/>
          <p:nvPr/>
        </p:nvSpPr>
        <p:spPr>
          <a:xfrm>
            <a:off x="10471446" y="1083769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 Day Review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FB75223-BEA5-493A-93C3-768468BA7AE7}"/>
              </a:ext>
            </a:extLst>
          </p:cNvPr>
          <p:cNvSpPr/>
          <p:nvPr/>
        </p:nvSpPr>
        <p:spPr>
          <a:xfrm>
            <a:off x="269637" y="2310200"/>
            <a:ext cx="1362075" cy="92392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THEMIS Issue Labeled “New”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68F053-0A7A-41B6-889B-B03FE7437122}"/>
              </a:ext>
            </a:extLst>
          </p:cNvPr>
          <p:cNvSpPr/>
          <p:nvPr/>
        </p:nvSpPr>
        <p:spPr>
          <a:xfrm>
            <a:off x="7852233" y="3475985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is Accepted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9CF22C-18C5-4285-B6FD-83F5127B0FD0}"/>
              </a:ext>
            </a:extLst>
          </p:cNvPr>
          <p:cNvSpPr/>
          <p:nvPr/>
        </p:nvSpPr>
        <p:spPr>
          <a:xfrm>
            <a:off x="285750" y="6037057"/>
            <a:ext cx="229135" cy="234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2A70F2-CFD5-467B-B109-603CA398762D}"/>
              </a:ext>
            </a:extLst>
          </p:cNvPr>
          <p:cNvSpPr txBox="1"/>
          <p:nvPr/>
        </p:nvSpPr>
        <p:spPr>
          <a:xfrm>
            <a:off x="514885" y="6015929"/>
            <a:ext cx="181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 OHDSI Member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60B64B-8BB3-40D6-9596-AC6DA48CF004}"/>
              </a:ext>
            </a:extLst>
          </p:cNvPr>
          <p:cNvSpPr/>
          <p:nvPr/>
        </p:nvSpPr>
        <p:spPr>
          <a:xfrm>
            <a:off x="2015739" y="6037057"/>
            <a:ext cx="229135" cy="23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9D37D-C978-4238-B182-A1A49AA98D68}"/>
              </a:ext>
            </a:extLst>
          </p:cNvPr>
          <p:cNvSpPr txBox="1"/>
          <p:nvPr/>
        </p:nvSpPr>
        <p:spPr>
          <a:xfrm>
            <a:off x="2244874" y="6015929"/>
            <a:ext cx="181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B4EB53-1BBD-4455-A44F-65D9C7427581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944310" y="699676"/>
            <a:ext cx="1024" cy="38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DDC051-E0CD-4C4C-BD95-1CEF1445FFA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45334" y="2033974"/>
            <a:ext cx="5341" cy="27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62991E-0B5B-4EEE-86EE-7789C8108AC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1631712" y="1559683"/>
            <a:ext cx="241727" cy="1212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A047A3-73BE-43B4-8748-1EE5CA8743D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20228" y="1559682"/>
            <a:ext cx="1748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89FB449-E1E6-485C-AA95-D03AB9AA912A}"/>
              </a:ext>
            </a:extLst>
          </p:cNvPr>
          <p:cNvSpPr/>
          <p:nvPr/>
        </p:nvSpPr>
        <p:spPr>
          <a:xfrm>
            <a:off x="3702759" y="2310200"/>
            <a:ext cx="1362075" cy="92392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OHDSI Forum Post of Idea, tagged “THEMIS”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59C91D-1B4A-4744-B94D-A731518B19A0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4368499" y="2033973"/>
            <a:ext cx="15298" cy="27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88E491-03DF-4365-89B8-4862BE1F5271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5064834" y="1559682"/>
            <a:ext cx="233996" cy="121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249EF6-8E2A-4A5C-B9F9-9EDB9BD4CC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845619" y="1559681"/>
            <a:ext cx="1888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969ECE48-D29A-48AA-A689-652BAEB23F3F}"/>
              </a:ext>
            </a:extLst>
          </p:cNvPr>
          <p:cNvSpPr/>
          <p:nvPr/>
        </p:nvSpPr>
        <p:spPr>
          <a:xfrm>
            <a:off x="7944590" y="2232712"/>
            <a:ext cx="1362075" cy="923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THEMIS Issue Labeled “Under Review”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988871-38CF-4E11-BD3B-D229B3AC7885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>
            <a:off x="7807908" y="2033972"/>
            <a:ext cx="817720" cy="198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FE2C4F-C82B-45A1-8150-9D00855B31A1}"/>
              </a:ext>
            </a:extLst>
          </p:cNvPr>
          <p:cNvCxnSpPr>
            <a:cxnSpLocks/>
            <a:stCxn id="10" idx="2"/>
            <a:endCxn id="36" idx="3"/>
          </p:cNvCxnSpPr>
          <p:nvPr/>
        </p:nvCxnSpPr>
        <p:spPr>
          <a:xfrm flipH="1">
            <a:off x="5064834" y="2033972"/>
            <a:ext cx="2743074" cy="73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E60104-A2BE-477B-B511-B52870EF9C55}"/>
              </a:ext>
            </a:extLst>
          </p:cNvPr>
          <p:cNvSpPr txBox="1"/>
          <p:nvPr/>
        </p:nvSpPr>
        <p:spPr>
          <a:xfrm>
            <a:off x="5748057" y="2133342"/>
            <a:ext cx="108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EC70EC-B5EF-43E3-8A0A-63614CEE3E3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3618691" y="-634045"/>
            <a:ext cx="1521200" cy="685723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3C9AEF-55A0-4652-A1F6-BAD7E7C2A4A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0673" y="3173043"/>
            <a:ext cx="2" cy="38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C7961E1-66AF-401B-BC95-09F1A49F974C}"/>
              </a:ext>
            </a:extLst>
          </p:cNvPr>
          <p:cNvSpPr txBox="1"/>
          <p:nvPr/>
        </p:nvSpPr>
        <p:spPr>
          <a:xfrm>
            <a:off x="3919802" y="3265359"/>
            <a:ext cx="108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close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1E8424-5335-418D-A209-3736DEAD8E56}"/>
              </a:ext>
            </a:extLst>
          </p:cNvPr>
          <p:cNvCxnSpPr>
            <a:cxnSpLocks/>
            <a:stCxn id="48" idx="0"/>
            <a:endCxn id="11" idx="1"/>
          </p:cNvCxnSpPr>
          <p:nvPr/>
        </p:nvCxnSpPr>
        <p:spPr>
          <a:xfrm flipV="1">
            <a:off x="8625628" y="1558061"/>
            <a:ext cx="123648" cy="67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3A784C2C-458F-4420-BFAC-D04ADE2729F2}"/>
              </a:ext>
            </a:extLst>
          </p:cNvPr>
          <p:cNvSpPr/>
          <p:nvPr/>
        </p:nvSpPr>
        <p:spPr>
          <a:xfrm>
            <a:off x="9590186" y="2846988"/>
            <a:ext cx="599364" cy="38713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1FA984-7A80-4E16-82F4-EF3C2AD0B30C}"/>
              </a:ext>
            </a:extLst>
          </p:cNvPr>
          <p:cNvSpPr/>
          <p:nvPr/>
        </p:nvSpPr>
        <p:spPr>
          <a:xfrm>
            <a:off x="10401341" y="3475985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is Rejected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CE0D92-1E80-4522-8D5B-8001E112CE1B}"/>
              </a:ext>
            </a:extLst>
          </p:cNvPr>
          <p:cNvCxnSpPr>
            <a:cxnSpLocks/>
            <a:stCxn id="12" idx="2"/>
            <a:endCxn id="84" idx="0"/>
          </p:cNvCxnSpPr>
          <p:nvPr/>
        </p:nvCxnSpPr>
        <p:spPr>
          <a:xfrm flipH="1">
            <a:off x="9889868" y="2032352"/>
            <a:ext cx="1354973" cy="8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529EB8-E382-4411-9BB5-438AB3008F51}"/>
              </a:ext>
            </a:extLst>
          </p:cNvPr>
          <p:cNvCxnSpPr>
            <a:cxnSpLocks/>
            <a:stCxn id="84" idx="1"/>
            <a:endCxn id="17" idx="0"/>
          </p:cNvCxnSpPr>
          <p:nvPr/>
        </p:nvCxnSpPr>
        <p:spPr>
          <a:xfrm flipH="1">
            <a:off x="8625628" y="3040557"/>
            <a:ext cx="964558" cy="4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4BCFEE-A7BD-40B0-A7F6-20E019EB7462}"/>
              </a:ext>
            </a:extLst>
          </p:cNvPr>
          <p:cNvCxnSpPr>
            <a:cxnSpLocks/>
            <a:stCxn id="84" idx="3"/>
            <a:endCxn id="85" idx="0"/>
          </p:cNvCxnSpPr>
          <p:nvPr/>
        </p:nvCxnSpPr>
        <p:spPr>
          <a:xfrm>
            <a:off x="10189550" y="3040557"/>
            <a:ext cx="985186" cy="4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73CB3B-45E1-4EEA-A1A7-58C8D152D3B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96065" y="1558061"/>
            <a:ext cx="17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AA043C-3BFC-4A7C-B2F3-16175154021A}"/>
              </a:ext>
            </a:extLst>
          </p:cNvPr>
          <p:cNvSpPr txBox="1"/>
          <p:nvPr/>
        </p:nvSpPr>
        <p:spPr>
          <a:xfrm>
            <a:off x="7621191" y="4480931"/>
            <a:ext cx="1975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Labeled “Accepted” </a:t>
            </a:r>
            <a:br>
              <a:rPr lang="en-US" sz="1200" dirty="0"/>
            </a:br>
            <a:r>
              <a:rPr lang="en-US" sz="1200" dirty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to CDM/Vocabulary working group for documentation and final decision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update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update Achilles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1C74F1-F23D-4948-A054-9B8807255A30}"/>
              </a:ext>
            </a:extLst>
          </p:cNvPr>
          <p:cNvSpPr txBox="1"/>
          <p:nvPr/>
        </p:nvSpPr>
        <p:spPr>
          <a:xfrm>
            <a:off x="10271224" y="4480931"/>
            <a:ext cx="1975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Labeled “Rejected” </a:t>
            </a:r>
            <a:br>
              <a:rPr lang="en-US" sz="1200" dirty="0"/>
            </a:br>
            <a:r>
              <a:rPr lang="en-US" sz="1200" dirty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Close issue and make note of why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open new appropriate issue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A2A2C7-B2CC-4008-9016-F5BCC4617C97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9399022" y="3950276"/>
            <a:ext cx="314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D94A697-A738-4B38-B57A-199284C10EE8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 flipV="1">
            <a:off x="10132113" y="3950276"/>
            <a:ext cx="269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A838D75-7CD3-475E-B4A2-CA50F970710A}"/>
              </a:ext>
            </a:extLst>
          </p:cNvPr>
          <p:cNvSpPr/>
          <p:nvPr/>
        </p:nvSpPr>
        <p:spPr>
          <a:xfrm>
            <a:off x="1288914" y="1859970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BF69F7-35CC-4805-B5B5-314418B90E1A}"/>
              </a:ext>
            </a:extLst>
          </p:cNvPr>
          <p:cNvSpPr/>
          <p:nvPr/>
        </p:nvSpPr>
        <p:spPr>
          <a:xfrm>
            <a:off x="2973791" y="1817593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660288-316B-4BD9-B663-482D0053FE7E}"/>
              </a:ext>
            </a:extLst>
          </p:cNvPr>
          <p:cNvSpPr/>
          <p:nvPr/>
        </p:nvSpPr>
        <p:spPr>
          <a:xfrm>
            <a:off x="4755208" y="181115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4274AC-1006-43F0-B9E8-2B718BDFDEA5}"/>
              </a:ext>
            </a:extLst>
          </p:cNvPr>
          <p:cNvSpPr/>
          <p:nvPr/>
        </p:nvSpPr>
        <p:spPr>
          <a:xfrm>
            <a:off x="6347775" y="1776062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A93D89-2569-41F7-B4BD-2848DBFD6353}"/>
              </a:ext>
            </a:extLst>
          </p:cNvPr>
          <p:cNvSpPr/>
          <p:nvPr/>
        </p:nvSpPr>
        <p:spPr>
          <a:xfrm>
            <a:off x="8319746" y="179053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2F20ED-E806-4F7A-90C8-7A264F4752EE}"/>
              </a:ext>
            </a:extLst>
          </p:cNvPr>
          <p:cNvSpPr/>
          <p:nvPr/>
        </p:nvSpPr>
        <p:spPr>
          <a:xfrm>
            <a:off x="9889868" y="179053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C2F169-E636-4A45-B5D1-3DBBB7F6A537}"/>
              </a:ext>
            </a:extLst>
          </p:cNvPr>
          <p:cNvSpPr/>
          <p:nvPr/>
        </p:nvSpPr>
        <p:spPr>
          <a:xfrm>
            <a:off x="11522163" y="1774870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76AD11-54A4-47FE-9D57-7509B94F2BFB}"/>
              </a:ext>
            </a:extLst>
          </p:cNvPr>
          <p:cNvSpPr/>
          <p:nvPr/>
        </p:nvSpPr>
        <p:spPr>
          <a:xfrm>
            <a:off x="9008478" y="4131474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EF00BF-1EA8-4C1A-AE61-0DCC12334F5C}"/>
              </a:ext>
            </a:extLst>
          </p:cNvPr>
          <p:cNvSpPr/>
          <p:nvPr/>
        </p:nvSpPr>
        <p:spPr>
          <a:xfrm>
            <a:off x="11522163" y="4159648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70320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Voss, Erica [JRDUS]</dc:creator>
  <cp:lastModifiedBy>Voss, Erica [JRDUS]</cp:lastModifiedBy>
  <cp:revision>13</cp:revision>
  <dcterms:created xsi:type="dcterms:W3CDTF">2018-04-24T17:51:31Z</dcterms:created>
  <dcterms:modified xsi:type="dcterms:W3CDTF">2018-05-01T20:15:23Z</dcterms:modified>
</cp:coreProperties>
</file>