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15368039" r:id="rId3"/>
    <p:sldId id="285" r:id="rId4"/>
    <p:sldId id="286" r:id="rId5"/>
    <p:sldId id="15368040" r:id="rId6"/>
    <p:sldId id="257" r:id="rId7"/>
    <p:sldId id="287" r:id="rId8"/>
    <p:sldId id="288" r:id="rId9"/>
    <p:sldId id="289" r:id="rId10"/>
    <p:sldId id="290" r:id="rId11"/>
    <p:sldId id="300" r:id="rId12"/>
    <p:sldId id="378" r:id="rId13"/>
    <p:sldId id="380" r:id="rId14"/>
    <p:sldId id="381" r:id="rId15"/>
    <p:sldId id="382" r:id="rId16"/>
    <p:sldId id="384" r:id="rId17"/>
    <p:sldId id="385" r:id="rId18"/>
    <p:sldId id="267" r:id="rId19"/>
    <p:sldId id="269" r:id="rId20"/>
    <p:sldId id="271" r:id="rId21"/>
    <p:sldId id="305" r:id="rId22"/>
    <p:sldId id="15368034" r:id="rId23"/>
    <p:sldId id="395" r:id="rId24"/>
    <p:sldId id="387" r:id="rId25"/>
    <p:sldId id="389" r:id="rId26"/>
    <p:sldId id="15368035" r:id="rId27"/>
    <p:sldId id="15368038" r:id="rId28"/>
    <p:sldId id="2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>
      <p:cViewPr varScale="1">
        <p:scale>
          <a:sx n="132" d="100"/>
          <a:sy n="132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emie, Martijn [JRDNL]" userId="af052a53-8e28-4f8f-bcc1-00b76bd98f4e" providerId="ADAL" clId="{3F1B2050-F30B-4840-8D65-492E361F96C9}"/>
    <pc:docChg chg="undo custSel addSld delSld modSld sldOrd modMainMaster">
      <pc:chgData name="Schuemie, Martijn [JRDNL]" userId="af052a53-8e28-4f8f-bcc1-00b76bd98f4e" providerId="ADAL" clId="{3F1B2050-F30B-4840-8D65-492E361F96C9}" dt="2023-06-29T07:51:04.066" v="5903" actId="20577"/>
      <pc:docMkLst>
        <pc:docMk/>
      </pc:docMkLst>
      <pc:sldChg chg="addSp modSp mod">
        <pc:chgData name="Schuemie, Martijn [JRDNL]" userId="af052a53-8e28-4f8f-bcc1-00b76bd98f4e" providerId="ADAL" clId="{3F1B2050-F30B-4840-8D65-492E361F96C9}" dt="2023-06-26T11:47:32.938" v="782" actId="1076"/>
        <pc:sldMkLst>
          <pc:docMk/>
          <pc:sldMk cId="1387500453" sldId="256"/>
        </pc:sldMkLst>
        <pc:spChg chg="mod">
          <ac:chgData name="Schuemie, Martijn [JRDNL]" userId="af052a53-8e28-4f8f-bcc1-00b76bd98f4e" providerId="ADAL" clId="{3F1B2050-F30B-4840-8D65-492E361F96C9}" dt="2023-06-26T11:45:49.701" v="636"/>
          <ac:spMkLst>
            <pc:docMk/>
            <pc:sldMk cId="1387500453" sldId="256"/>
            <ac:spMk id="2" creationId="{CC2D8C19-F0CF-492A-BC0C-1211AEF924B4}"/>
          </ac:spMkLst>
        </pc:spChg>
        <pc:spChg chg="add mod">
          <ac:chgData name="Schuemie, Martijn [JRDNL]" userId="af052a53-8e28-4f8f-bcc1-00b76bd98f4e" providerId="ADAL" clId="{3F1B2050-F30B-4840-8D65-492E361F96C9}" dt="2023-06-26T11:47:32.938" v="782" actId="1076"/>
          <ac:spMkLst>
            <pc:docMk/>
            <pc:sldMk cId="1387500453" sldId="256"/>
            <ac:spMk id="3" creationId="{80F8170A-BB71-CF4A-68DC-4FC83B48A396}"/>
          </ac:spMkLst>
        </pc:spChg>
        <pc:spChg chg="add mod">
          <ac:chgData name="Schuemie, Martijn [JRDNL]" userId="af052a53-8e28-4f8f-bcc1-00b76bd98f4e" providerId="ADAL" clId="{3F1B2050-F30B-4840-8D65-492E361F96C9}" dt="2023-06-26T11:47:14.244" v="778" actId="404"/>
          <ac:spMkLst>
            <pc:docMk/>
            <pc:sldMk cId="1387500453" sldId="256"/>
            <ac:spMk id="4" creationId="{BEB942D1-BDAD-A2CF-D548-24A3F2C4A921}"/>
          </ac:spMkLst>
        </pc:spChg>
        <pc:picChg chg="mod">
          <ac:chgData name="Schuemie, Martijn [JRDNL]" userId="af052a53-8e28-4f8f-bcc1-00b76bd98f4e" providerId="ADAL" clId="{3F1B2050-F30B-4840-8D65-492E361F96C9}" dt="2023-06-26T11:47:21.119" v="779" actId="1076"/>
          <ac:picMkLst>
            <pc:docMk/>
            <pc:sldMk cId="1387500453" sldId="256"/>
            <ac:picMk id="7" creationId="{CB773529-437F-4B29-B718-C60F1BBB8102}"/>
          </ac:picMkLst>
        </pc:picChg>
      </pc:sldChg>
      <pc:sldChg chg="modSp new mod">
        <pc:chgData name="Schuemie, Martijn [JRDNL]" userId="af052a53-8e28-4f8f-bcc1-00b76bd98f4e" providerId="ADAL" clId="{3F1B2050-F30B-4840-8D65-492E361F96C9}" dt="2023-06-29T07:51:04.066" v="5903" actId="20577"/>
        <pc:sldMkLst>
          <pc:docMk/>
          <pc:sldMk cId="2004046977" sldId="257"/>
        </pc:sldMkLst>
        <pc:spChg chg="mod">
          <ac:chgData name="Schuemie, Martijn [JRDNL]" userId="af052a53-8e28-4f8f-bcc1-00b76bd98f4e" providerId="ADAL" clId="{3F1B2050-F30B-4840-8D65-492E361F96C9}" dt="2023-06-26T11:50:39.636" v="854" actId="20577"/>
          <ac:spMkLst>
            <pc:docMk/>
            <pc:sldMk cId="2004046977" sldId="257"/>
            <ac:spMk id="2" creationId="{8B080DF5-A565-D544-8B51-E2A7D54C770D}"/>
          </ac:spMkLst>
        </pc:spChg>
        <pc:spChg chg="mod">
          <ac:chgData name="Schuemie, Martijn [JRDNL]" userId="af052a53-8e28-4f8f-bcc1-00b76bd98f4e" providerId="ADAL" clId="{3F1B2050-F30B-4840-8D65-492E361F96C9}" dt="2023-06-29T07:51:04.066" v="5903" actId="20577"/>
          <ac:spMkLst>
            <pc:docMk/>
            <pc:sldMk cId="2004046977" sldId="257"/>
            <ac:spMk id="3" creationId="{B0DB2ED5-C228-F8E2-1C95-6E44EB9FF06E}"/>
          </ac:spMkLst>
        </pc:spChg>
      </pc:sldChg>
      <pc:sldChg chg="del">
        <pc:chgData name="Schuemie, Martijn [JRDNL]" userId="af052a53-8e28-4f8f-bcc1-00b76bd98f4e" providerId="ADAL" clId="{3F1B2050-F30B-4840-8D65-492E361F96C9}" dt="2023-06-26T11:35:04.804" v="1" actId="47"/>
        <pc:sldMkLst>
          <pc:docMk/>
          <pc:sldMk cId="1178132217" sldId="258"/>
        </pc:sldMkLst>
      </pc:sldChg>
      <pc:sldChg chg="del">
        <pc:chgData name="Schuemie, Martijn [JRDNL]" userId="af052a53-8e28-4f8f-bcc1-00b76bd98f4e" providerId="ADAL" clId="{3F1B2050-F30B-4840-8D65-492E361F96C9}" dt="2023-06-26T11:35:05.336" v="2" actId="47"/>
        <pc:sldMkLst>
          <pc:docMk/>
          <pc:sldMk cId="214038350" sldId="260"/>
        </pc:sldMkLst>
      </pc:sldChg>
      <pc:sldChg chg="del">
        <pc:chgData name="Schuemie, Martijn [JRDNL]" userId="af052a53-8e28-4f8f-bcc1-00b76bd98f4e" providerId="ADAL" clId="{3F1B2050-F30B-4840-8D65-492E361F96C9}" dt="2023-06-26T11:35:05.828" v="3" actId="47"/>
        <pc:sldMkLst>
          <pc:docMk/>
          <pc:sldMk cId="3695007226" sldId="261"/>
        </pc:sldMkLst>
      </pc:sldChg>
      <pc:sldChg chg="del">
        <pc:chgData name="Schuemie, Martijn [JRDNL]" userId="af052a53-8e28-4f8f-bcc1-00b76bd98f4e" providerId="ADAL" clId="{3F1B2050-F30B-4840-8D65-492E361F96C9}" dt="2023-06-26T11:35:10.283" v="10" actId="47"/>
        <pc:sldMkLst>
          <pc:docMk/>
          <pc:sldMk cId="865049406" sldId="262"/>
        </pc:sldMkLst>
      </pc:sldChg>
      <pc:sldChg chg="del">
        <pc:chgData name="Schuemie, Martijn [JRDNL]" userId="af052a53-8e28-4f8f-bcc1-00b76bd98f4e" providerId="ADAL" clId="{3F1B2050-F30B-4840-8D65-492E361F96C9}" dt="2023-06-26T11:35:08.664" v="8" actId="47"/>
        <pc:sldMkLst>
          <pc:docMk/>
          <pc:sldMk cId="1374616002" sldId="268"/>
        </pc:sldMkLst>
      </pc:sldChg>
      <pc:sldChg chg="del">
        <pc:chgData name="Schuemie, Martijn [JRDNL]" userId="af052a53-8e28-4f8f-bcc1-00b76bd98f4e" providerId="ADAL" clId="{3F1B2050-F30B-4840-8D65-492E361F96C9}" dt="2023-06-26T11:35:09.159" v="9" actId="47"/>
        <pc:sldMkLst>
          <pc:docMk/>
          <pc:sldMk cId="3189049989" sldId="270"/>
        </pc:sldMkLst>
      </pc:sldChg>
      <pc:sldChg chg="del">
        <pc:chgData name="Schuemie, Martijn [JRDNL]" userId="af052a53-8e28-4f8f-bcc1-00b76bd98f4e" providerId="ADAL" clId="{3F1B2050-F30B-4840-8D65-492E361F96C9}" dt="2023-06-26T11:35:01.412" v="0" actId="47"/>
        <pc:sldMkLst>
          <pc:docMk/>
          <pc:sldMk cId="2220558366" sldId="271"/>
        </pc:sldMkLst>
      </pc:sldChg>
      <pc:sldChg chg="del">
        <pc:chgData name="Schuemie, Martijn [JRDNL]" userId="af052a53-8e28-4f8f-bcc1-00b76bd98f4e" providerId="ADAL" clId="{3F1B2050-F30B-4840-8D65-492E361F96C9}" dt="2023-06-26T11:35:06.290" v="4" actId="47"/>
        <pc:sldMkLst>
          <pc:docMk/>
          <pc:sldMk cId="1092272922" sldId="272"/>
        </pc:sldMkLst>
      </pc:sldChg>
      <pc:sldChg chg="del">
        <pc:chgData name="Schuemie, Martijn [JRDNL]" userId="af052a53-8e28-4f8f-bcc1-00b76bd98f4e" providerId="ADAL" clId="{3F1B2050-F30B-4840-8D65-492E361F96C9}" dt="2023-06-26T11:35:06.942" v="5" actId="47"/>
        <pc:sldMkLst>
          <pc:docMk/>
          <pc:sldMk cId="3004463606" sldId="273"/>
        </pc:sldMkLst>
      </pc:sldChg>
      <pc:sldChg chg="del">
        <pc:chgData name="Schuemie, Martijn [JRDNL]" userId="af052a53-8e28-4f8f-bcc1-00b76bd98f4e" providerId="ADAL" clId="{3F1B2050-F30B-4840-8D65-492E361F96C9}" dt="2023-06-26T11:35:07.484" v="6" actId="47"/>
        <pc:sldMkLst>
          <pc:docMk/>
          <pc:sldMk cId="562725543" sldId="274"/>
        </pc:sldMkLst>
      </pc:sldChg>
      <pc:sldChg chg="del">
        <pc:chgData name="Schuemie, Martijn [JRDNL]" userId="af052a53-8e28-4f8f-bcc1-00b76bd98f4e" providerId="ADAL" clId="{3F1B2050-F30B-4840-8D65-492E361F96C9}" dt="2023-06-26T11:35:08.225" v="7" actId="47"/>
        <pc:sldMkLst>
          <pc:docMk/>
          <pc:sldMk cId="1526744979" sldId="275"/>
        </pc:sldMkLst>
      </pc:sldChg>
      <pc:sldChg chg="modSp add mod modAnim">
        <pc:chgData name="Schuemie, Martijn [JRDNL]" userId="af052a53-8e28-4f8f-bcc1-00b76bd98f4e" providerId="ADAL" clId="{3F1B2050-F30B-4840-8D65-492E361F96C9}" dt="2023-06-29T07:47:58.418" v="5866" actId="1076"/>
        <pc:sldMkLst>
          <pc:docMk/>
          <pc:sldMk cId="4128029344" sldId="285"/>
        </pc:sldMkLst>
        <pc:spChg chg="mod">
          <ac:chgData name="Schuemie, Martijn [JRDNL]" userId="af052a53-8e28-4f8f-bcc1-00b76bd98f4e" providerId="ADAL" clId="{3F1B2050-F30B-4840-8D65-492E361F96C9}" dt="2023-06-29T07:47:52.233" v="5865" actId="20577"/>
          <ac:spMkLst>
            <pc:docMk/>
            <pc:sldMk cId="4128029344" sldId="285"/>
            <ac:spMk id="3" creationId="{51F1B796-B888-4887-8774-168D0B43F0F5}"/>
          </ac:spMkLst>
        </pc:spChg>
        <pc:spChg chg="mod">
          <ac:chgData name="Schuemie, Martijn [JRDNL]" userId="af052a53-8e28-4f8f-bcc1-00b76bd98f4e" providerId="ADAL" clId="{3F1B2050-F30B-4840-8D65-492E361F96C9}" dt="2023-06-29T07:47:58.418" v="5866" actId="1076"/>
          <ac:spMkLst>
            <pc:docMk/>
            <pc:sldMk cId="4128029344" sldId="285"/>
            <ac:spMk id="7" creationId="{F978DE95-EDDE-4460-AE9D-FAFF5D531550}"/>
          </ac:spMkLst>
        </pc:spChg>
      </pc:sldChg>
      <pc:sldChg chg="modSp new mod modAnim">
        <pc:chgData name="Schuemie, Martijn [JRDNL]" userId="af052a53-8e28-4f8f-bcc1-00b76bd98f4e" providerId="ADAL" clId="{3F1B2050-F30B-4840-8D65-492E361F96C9}" dt="2023-06-26T12:10:13.201" v="2536" actId="27636"/>
        <pc:sldMkLst>
          <pc:docMk/>
          <pc:sldMk cId="1107725646" sldId="286"/>
        </pc:sldMkLst>
        <pc:spChg chg="mod">
          <ac:chgData name="Schuemie, Martijn [JRDNL]" userId="af052a53-8e28-4f8f-bcc1-00b76bd98f4e" providerId="ADAL" clId="{3F1B2050-F30B-4840-8D65-492E361F96C9}" dt="2023-06-26T11:38:42.598" v="38" actId="20577"/>
          <ac:spMkLst>
            <pc:docMk/>
            <pc:sldMk cId="1107725646" sldId="286"/>
            <ac:spMk id="2" creationId="{18F0DCEA-B4E5-A30C-0666-3DA553A0F005}"/>
          </ac:spMkLst>
        </pc:spChg>
        <pc:spChg chg="mod">
          <ac:chgData name="Schuemie, Martijn [JRDNL]" userId="af052a53-8e28-4f8f-bcc1-00b76bd98f4e" providerId="ADAL" clId="{3F1B2050-F30B-4840-8D65-492E361F96C9}" dt="2023-06-26T12:10:13.201" v="2536" actId="27636"/>
          <ac:spMkLst>
            <pc:docMk/>
            <pc:sldMk cId="1107725646" sldId="286"/>
            <ac:spMk id="3" creationId="{3169496C-D872-18A0-88F3-D6950FD808A5}"/>
          </ac:spMkLst>
        </pc:spChg>
      </pc:sldChg>
      <pc:sldChg chg="modSp new mod modAnim">
        <pc:chgData name="Schuemie, Martijn [JRDNL]" userId="af052a53-8e28-4f8f-bcc1-00b76bd98f4e" providerId="ADAL" clId="{3F1B2050-F30B-4840-8D65-492E361F96C9}" dt="2023-06-26T12:23:06.650" v="2911"/>
        <pc:sldMkLst>
          <pc:docMk/>
          <pc:sldMk cId="782897927" sldId="287"/>
        </pc:sldMkLst>
        <pc:spChg chg="mod">
          <ac:chgData name="Schuemie, Martijn [JRDNL]" userId="af052a53-8e28-4f8f-bcc1-00b76bd98f4e" providerId="ADAL" clId="{3F1B2050-F30B-4840-8D65-492E361F96C9}" dt="2023-06-26T11:53:41.467" v="1250" actId="20577"/>
          <ac:spMkLst>
            <pc:docMk/>
            <pc:sldMk cId="782897927" sldId="287"/>
            <ac:spMk id="2" creationId="{D4673C94-782E-F84B-6768-FE15BA02689B}"/>
          </ac:spMkLst>
        </pc:spChg>
        <pc:spChg chg="mod">
          <ac:chgData name="Schuemie, Martijn [JRDNL]" userId="af052a53-8e28-4f8f-bcc1-00b76bd98f4e" providerId="ADAL" clId="{3F1B2050-F30B-4840-8D65-492E361F96C9}" dt="2023-06-26T12:10:13.233" v="2537" actId="27636"/>
          <ac:spMkLst>
            <pc:docMk/>
            <pc:sldMk cId="782897927" sldId="287"/>
            <ac:spMk id="3" creationId="{24E47C97-FF9D-F912-8554-0EB53DFAA26A}"/>
          </ac:spMkLst>
        </pc:spChg>
      </pc:sldChg>
      <pc:sldChg chg="modSp new mod">
        <pc:chgData name="Schuemie, Martijn [JRDNL]" userId="af052a53-8e28-4f8f-bcc1-00b76bd98f4e" providerId="ADAL" clId="{3F1B2050-F30B-4840-8D65-492E361F96C9}" dt="2023-06-29T07:48:14.146" v="5867" actId="21"/>
        <pc:sldMkLst>
          <pc:docMk/>
          <pc:sldMk cId="191980092" sldId="288"/>
        </pc:sldMkLst>
        <pc:spChg chg="mod">
          <ac:chgData name="Schuemie, Martijn [JRDNL]" userId="af052a53-8e28-4f8f-bcc1-00b76bd98f4e" providerId="ADAL" clId="{3F1B2050-F30B-4840-8D65-492E361F96C9}" dt="2023-06-26T11:57:34.835" v="1870" actId="20577"/>
          <ac:spMkLst>
            <pc:docMk/>
            <pc:sldMk cId="191980092" sldId="288"/>
            <ac:spMk id="2" creationId="{3828CBA3-AFCB-4EAB-FAD5-E0C8C01F6246}"/>
          </ac:spMkLst>
        </pc:spChg>
        <pc:spChg chg="mod">
          <ac:chgData name="Schuemie, Martijn [JRDNL]" userId="af052a53-8e28-4f8f-bcc1-00b76bd98f4e" providerId="ADAL" clId="{3F1B2050-F30B-4840-8D65-492E361F96C9}" dt="2023-06-29T07:48:14.146" v="5867" actId="21"/>
          <ac:spMkLst>
            <pc:docMk/>
            <pc:sldMk cId="191980092" sldId="288"/>
            <ac:spMk id="3" creationId="{CEF2961B-8E20-B6E1-A54D-22ED69B4F748}"/>
          </ac:spMkLst>
        </pc:spChg>
      </pc:sldChg>
      <pc:sldChg chg="addSp modSp new mod modAnim">
        <pc:chgData name="Schuemie, Martijn [JRDNL]" userId="af052a53-8e28-4f8f-bcc1-00b76bd98f4e" providerId="ADAL" clId="{3F1B2050-F30B-4840-8D65-492E361F96C9}" dt="2023-06-28T15:01:40.556" v="5297"/>
        <pc:sldMkLst>
          <pc:docMk/>
          <pc:sldMk cId="1948897161" sldId="289"/>
        </pc:sldMkLst>
        <pc:spChg chg="mod">
          <ac:chgData name="Schuemie, Martijn [JRDNL]" userId="af052a53-8e28-4f8f-bcc1-00b76bd98f4e" providerId="ADAL" clId="{3F1B2050-F30B-4840-8D65-492E361F96C9}" dt="2023-06-26T12:02:39.931" v="2274" actId="20577"/>
          <ac:spMkLst>
            <pc:docMk/>
            <pc:sldMk cId="1948897161" sldId="289"/>
            <ac:spMk id="2" creationId="{4DC5CC50-8661-0B5A-833B-B4FB7E7A4D70}"/>
          </ac:spMkLst>
        </pc:spChg>
        <pc:spChg chg="mod">
          <ac:chgData name="Schuemie, Martijn [JRDNL]" userId="af052a53-8e28-4f8f-bcc1-00b76bd98f4e" providerId="ADAL" clId="{3F1B2050-F30B-4840-8D65-492E361F96C9}" dt="2023-06-26T12:03:43.431" v="2489" actId="20577"/>
          <ac:spMkLst>
            <pc:docMk/>
            <pc:sldMk cId="1948897161" sldId="289"/>
            <ac:spMk id="3" creationId="{79CA713C-B4A0-005D-10CA-CE9F57EB3C2D}"/>
          </ac:spMkLst>
        </pc:spChg>
        <pc:picChg chg="add mod">
          <ac:chgData name="Schuemie, Martijn [JRDNL]" userId="af052a53-8e28-4f8f-bcc1-00b76bd98f4e" providerId="ADAL" clId="{3F1B2050-F30B-4840-8D65-492E361F96C9}" dt="2023-06-26T12:08:41.145" v="2497" actId="14100"/>
          <ac:picMkLst>
            <pc:docMk/>
            <pc:sldMk cId="1948897161" sldId="289"/>
            <ac:picMk id="4" creationId="{E0CA9BFF-CB54-ED54-05A7-08932EB5FFAD}"/>
          </ac:picMkLst>
        </pc:picChg>
        <pc:picChg chg="add mod">
          <ac:chgData name="Schuemie, Martijn [JRDNL]" userId="af052a53-8e28-4f8f-bcc1-00b76bd98f4e" providerId="ADAL" clId="{3F1B2050-F30B-4840-8D65-492E361F96C9}" dt="2023-06-26T12:08:46.456" v="2499" actId="1076"/>
          <ac:picMkLst>
            <pc:docMk/>
            <pc:sldMk cId="1948897161" sldId="289"/>
            <ac:picMk id="1026" creationId="{746EA552-93EA-FF5D-1740-039308C74F2B}"/>
          </ac:picMkLst>
        </pc:picChg>
      </pc:sldChg>
      <pc:sldChg chg="addSp modSp new mod modAnim">
        <pc:chgData name="Schuemie, Martijn [JRDNL]" userId="af052a53-8e28-4f8f-bcc1-00b76bd98f4e" providerId="ADAL" clId="{3F1B2050-F30B-4840-8D65-492E361F96C9}" dt="2023-06-26T12:17:54.801" v="2579"/>
        <pc:sldMkLst>
          <pc:docMk/>
          <pc:sldMk cId="2503642623" sldId="290"/>
        </pc:sldMkLst>
        <pc:spChg chg="mod">
          <ac:chgData name="Schuemie, Martijn [JRDNL]" userId="af052a53-8e28-4f8f-bcc1-00b76bd98f4e" providerId="ADAL" clId="{3F1B2050-F30B-4840-8D65-492E361F96C9}" dt="2023-06-26T12:09:29.184" v="2534" actId="20577"/>
          <ac:spMkLst>
            <pc:docMk/>
            <pc:sldMk cId="2503642623" sldId="290"/>
            <ac:spMk id="2" creationId="{555FA874-31F8-2A0B-6258-BB278E584894}"/>
          </ac:spMkLst>
        </pc:spChg>
        <pc:spChg chg="mod">
          <ac:chgData name="Schuemie, Martijn [JRDNL]" userId="af052a53-8e28-4f8f-bcc1-00b76bd98f4e" providerId="ADAL" clId="{3F1B2050-F30B-4840-8D65-492E361F96C9}" dt="2023-06-26T12:11:31.927" v="2546" actId="20577"/>
          <ac:spMkLst>
            <pc:docMk/>
            <pc:sldMk cId="2503642623" sldId="290"/>
            <ac:spMk id="3" creationId="{70E5FEF2-F225-1B50-116E-6778C1D60FD2}"/>
          </ac:spMkLst>
        </pc:spChg>
        <pc:grpChg chg="add mod">
          <ac:chgData name="Schuemie, Martijn [JRDNL]" userId="af052a53-8e28-4f8f-bcc1-00b76bd98f4e" providerId="ADAL" clId="{3F1B2050-F30B-4840-8D65-492E361F96C9}" dt="2023-06-26T12:17:29.202" v="2575" actId="1076"/>
          <ac:grpSpMkLst>
            <pc:docMk/>
            <pc:sldMk cId="2503642623" sldId="290"/>
            <ac:grpSpMk id="4" creationId="{76541275-E283-3FFF-7A0A-43A8ED6F3B52}"/>
          </ac:grpSpMkLst>
        </pc:grpChg>
        <pc:picChg chg="mod">
          <ac:chgData name="Schuemie, Martijn [JRDNL]" userId="af052a53-8e28-4f8f-bcc1-00b76bd98f4e" providerId="ADAL" clId="{3F1B2050-F30B-4840-8D65-492E361F96C9}" dt="2023-06-26T12:12:28.313" v="2547"/>
          <ac:picMkLst>
            <pc:docMk/>
            <pc:sldMk cId="2503642623" sldId="290"/>
            <ac:picMk id="5" creationId="{F20FA8D4-8C79-20DF-0728-BEA5D272EF53}"/>
          </ac:picMkLst>
        </pc:picChg>
        <pc:picChg chg="mod">
          <ac:chgData name="Schuemie, Martijn [JRDNL]" userId="af052a53-8e28-4f8f-bcc1-00b76bd98f4e" providerId="ADAL" clId="{3F1B2050-F30B-4840-8D65-492E361F96C9}" dt="2023-06-26T12:12:28.313" v="2547"/>
          <ac:picMkLst>
            <pc:docMk/>
            <pc:sldMk cId="2503642623" sldId="290"/>
            <ac:picMk id="6" creationId="{4073CDCA-BF7A-4924-D26E-050E04EFF78B}"/>
          </ac:picMkLst>
        </pc:picChg>
        <pc:picChg chg="add mod">
          <ac:chgData name="Schuemie, Martijn [JRDNL]" userId="af052a53-8e28-4f8f-bcc1-00b76bd98f4e" providerId="ADAL" clId="{3F1B2050-F30B-4840-8D65-492E361F96C9}" dt="2023-06-26T12:15:44.955" v="2563" actId="1076"/>
          <ac:picMkLst>
            <pc:docMk/>
            <pc:sldMk cId="2503642623" sldId="290"/>
            <ac:picMk id="8" creationId="{05371E2D-28D1-E759-4374-D7BE09068B90}"/>
          </ac:picMkLst>
        </pc:picChg>
        <pc:picChg chg="add mod">
          <ac:chgData name="Schuemie, Martijn [JRDNL]" userId="af052a53-8e28-4f8f-bcc1-00b76bd98f4e" providerId="ADAL" clId="{3F1B2050-F30B-4840-8D65-492E361F96C9}" dt="2023-06-26T12:17:23.276" v="2573" actId="14100"/>
          <ac:picMkLst>
            <pc:docMk/>
            <pc:sldMk cId="2503642623" sldId="290"/>
            <ac:picMk id="10" creationId="{9BBCCBDE-F1D5-2B33-010E-8E0C16BDBCA9}"/>
          </ac:picMkLst>
        </pc:picChg>
        <pc:picChg chg="add mod">
          <ac:chgData name="Schuemie, Martijn [JRDNL]" userId="af052a53-8e28-4f8f-bcc1-00b76bd98f4e" providerId="ADAL" clId="{3F1B2050-F30B-4840-8D65-492E361F96C9}" dt="2023-06-26T12:17:26.385" v="2574" actId="1076"/>
          <ac:picMkLst>
            <pc:docMk/>
            <pc:sldMk cId="2503642623" sldId="290"/>
            <ac:picMk id="12" creationId="{5B9EA946-01BE-D20F-7049-5201F4758969}"/>
          </ac:picMkLst>
        </pc:picChg>
      </pc:sldChg>
      <pc:sldChg chg="modSp new modAnim">
        <pc:chgData name="Schuemie, Martijn [JRDNL]" userId="af052a53-8e28-4f8f-bcc1-00b76bd98f4e" providerId="ADAL" clId="{3F1B2050-F30B-4840-8D65-492E361F96C9}" dt="2023-06-29T07:49:34.941" v="5890" actId="20577"/>
        <pc:sldMkLst>
          <pc:docMk/>
          <pc:sldMk cId="1483578576" sldId="291"/>
        </pc:sldMkLst>
        <pc:spChg chg="mod">
          <ac:chgData name="Schuemie, Martijn [JRDNL]" userId="af052a53-8e28-4f8f-bcc1-00b76bd98f4e" providerId="ADAL" clId="{3F1B2050-F30B-4840-8D65-492E361F96C9}" dt="2023-06-26T12:18:27.417" v="2591" actId="20577"/>
          <ac:spMkLst>
            <pc:docMk/>
            <pc:sldMk cId="1483578576" sldId="291"/>
            <ac:spMk id="2" creationId="{1DF5F88C-624F-08DC-8C51-866A8FC78C74}"/>
          </ac:spMkLst>
        </pc:spChg>
        <pc:spChg chg="mod">
          <ac:chgData name="Schuemie, Martijn [JRDNL]" userId="af052a53-8e28-4f8f-bcc1-00b76bd98f4e" providerId="ADAL" clId="{3F1B2050-F30B-4840-8D65-492E361F96C9}" dt="2023-06-29T07:49:34.941" v="5890" actId="20577"/>
          <ac:spMkLst>
            <pc:docMk/>
            <pc:sldMk cId="1483578576" sldId="291"/>
            <ac:spMk id="3" creationId="{401CB5E2-1922-3AFB-96DA-DCC66447ADA9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7:22.487" v="5383" actId="20577"/>
        <pc:sldMkLst>
          <pc:docMk/>
          <pc:sldMk cId="1548307861" sldId="292"/>
        </pc:sldMkLst>
        <pc:spChg chg="mod">
          <ac:chgData name="Schuemie, Martijn [JRDNL]" userId="af052a53-8e28-4f8f-bcc1-00b76bd98f4e" providerId="ADAL" clId="{3F1B2050-F30B-4840-8D65-492E361F96C9}" dt="2023-06-28T15:07:22.487" v="5383" actId="20577"/>
          <ac:spMkLst>
            <pc:docMk/>
            <pc:sldMk cId="1548307861" sldId="292"/>
            <ac:spMk id="3" creationId="{0B128FD1-908C-D637-5758-268CEC88ED0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2051066048" sldId="292"/>
        </pc:sldMkLst>
        <pc:spChg chg="mod">
          <ac:chgData name="Schuemie, Martijn [JRDNL]" userId="af052a53-8e28-4f8f-bcc1-00b76bd98f4e" providerId="ADAL" clId="{3F1B2050-F30B-4840-8D65-492E361F96C9}" dt="2023-06-28T14:12:55.352" v="2954" actId="313"/>
          <ac:spMkLst>
            <pc:docMk/>
            <pc:sldMk cId="2051066048" sldId="292"/>
            <ac:spMk id="3" creationId="{0B128FD1-908C-D637-5758-268CEC88ED0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411268257" sldId="293"/>
        </pc:sldMkLst>
        <pc:spChg chg="mod">
          <ac:chgData name="Schuemie, Martijn [JRDNL]" userId="af052a53-8e28-4f8f-bcc1-00b76bd98f4e" providerId="ADAL" clId="{3F1B2050-F30B-4840-8D65-492E361F96C9}" dt="2023-06-28T14:26:59.398" v="3573" actId="20577"/>
          <ac:spMkLst>
            <pc:docMk/>
            <pc:sldMk cId="411268257" sldId="293"/>
            <ac:spMk id="3" creationId="{F4A19758-2EA1-E13E-31DA-4B10610F116F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9:40.570" v="5403"/>
        <pc:sldMkLst>
          <pc:docMk/>
          <pc:sldMk cId="4056079456" sldId="293"/>
        </pc:sldMkLst>
        <pc:spChg chg="mod">
          <ac:chgData name="Schuemie, Martijn [JRDNL]" userId="af052a53-8e28-4f8f-bcc1-00b76bd98f4e" providerId="ADAL" clId="{3F1B2050-F30B-4840-8D65-492E361F96C9}" dt="2023-06-28T15:09:40.570" v="5403"/>
          <ac:spMkLst>
            <pc:docMk/>
            <pc:sldMk cId="4056079456" sldId="293"/>
            <ac:spMk id="3" creationId="{F4A19758-2EA1-E13E-31DA-4B10610F116F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723816576" sldId="294"/>
        </pc:sldMkLst>
        <pc:spChg chg="mod">
          <ac:chgData name="Schuemie, Martijn [JRDNL]" userId="af052a53-8e28-4f8f-bcc1-00b76bd98f4e" providerId="ADAL" clId="{3F1B2050-F30B-4840-8D65-492E361F96C9}" dt="2023-06-28T14:30:02.492" v="3763" actId="27636"/>
          <ac:spMkLst>
            <pc:docMk/>
            <pc:sldMk cId="723816576" sldId="294"/>
            <ac:spMk id="3" creationId="{30DDE133-7BD0-E6D3-3BEB-3D37D6D147A2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10:11.146" v="5410" actId="207"/>
        <pc:sldMkLst>
          <pc:docMk/>
          <pc:sldMk cId="2853423875" sldId="294"/>
        </pc:sldMkLst>
        <pc:spChg chg="mod">
          <ac:chgData name="Schuemie, Martijn [JRDNL]" userId="af052a53-8e28-4f8f-bcc1-00b76bd98f4e" providerId="ADAL" clId="{3F1B2050-F30B-4840-8D65-492E361F96C9}" dt="2023-06-28T15:10:11.146" v="5410" actId="207"/>
          <ac:spMkLst>
            <pc:docMk/>
            <pc:sldMk cId="2853423875" sldId="294"/>
            <ac:spMk id="3" creationId="{30DDE133-7BD0-E6D3-3BEB-3D37D6D147A2}"/>
          </ac:spMkLst>
        </pc:spChg>
      </pc:sldChg>
      <pc:sldChg chg="modSp add mod">
        <pc:chgData name="Schuemie, Martijn [JRDNL]" userId="af052a53-8e28-4f8f-bcc1-00b76bd98f4e" providerId="ADAL" clId="{3F1B2050-F30B-4840-8D65-492E361F96C9}" dt="2023-06-28T15:04:50.141" v="5315" actId="948"/>
        <pc:sldMkLst>
          <pc:docMk/>
          <pc:sldMk cId="1325209144" sldId="295"/>
        </pc:sldMkLst>
        <pc:spChg chg="mod">
          <ac:chgData name="Schuemie, Martijn [JRDNL]" userId="af052a53-8e28-4f8f-bcc1-00b76bd98f4e" providerId="ADAL" clId="{3F1B2050-F30B-4840-8D65-492E361F96C9}" dt="2023-06-28T15:04:50.141" v="5315" actId="948"/>
          <ac:spMkLst>
            <pc:docMk/>
            <pc:sldMk cId="1325209144" sldId="295"/>
            <ac:spMk id="3" creationId="{0DEA155D-2C06-F14F-4658-58021E96EC27}"/>
          </ac:spMkLst>
        </pc:spChg>
      </pc:sldChg>
      <pc:sldChg chg="modSp new del mod">
        <pc:chgData name="Schuemie, Martijn [JRDNL]" userId="af052a53-8e28-4f8f-bcc1-00b76bd98f4e" providerId="ADAL" clId="{3F1B2050-F30B-4840-8D65-492E361F96C9}" dt="2023-06-28T14:39:19.497" v="4355" actId="2696"/>
        <pc:sldMkLst>
          <pc:docMk/>
          <pc:sldMk cId="1673080106" sldId="295"/>
        </pc:sldMkLst>
        <pc:spChg chg="mod">
          <ac:chgData name="Schuemie, Martijn [JRDNL]" userId="af052a53-8e28-4f8f-bcc1-00b76bd98f4e" providerId="ADAL" clId="{3F1B2050-F30B-4840-8D65-492E361F96C9}" dt="2023-06-28T14:32:14.865" v="3875" actId="27636"/>
          <ac:spMkLst>
            <pc:docMk/>
            <pc:sldMk cId="1673080106" sldId="295"/>
            <ac:spMk id="3" creationId="{0DEA155D-2C06-F14F-4658-58021E96EC27}"/>
          </ac:spMkLst>
        </pc:spChg>
      </pc:sldChg>
      <pc:sldChg chg="addSp modSp new add del mod">
        <pc:chgData name="Schuemie, Martijn [JRDNL]" userId="af052a53-8e28-4f8f-bcc1-00b76bd98f4e" providerId="ADAL" clId="{3F1B2050-F30B-4840-8D65-492E361F96C9}" dt="2023-06-28T14:50:34.019" v="4866" actId="170"/>
        <pc:sldMkLst>
          <pc:docMk/>
          <pc:sldMk cId="1198560148" sldId="296"/>
        </pc:sldMkLst>
        <pc:spChg chg="mod">
          <ac:chgData name="Schuemie, Martijn [JRDNL]" userId="af052a53-8e28-4f8f-bcc1-00b76bd98f4e" providerId="ADAL" clId="{3F1B2050-F30B-4840-8D65-492E361F96C9}" dt="2023-06-28T14:46:12.909" v="4512" actId="20577"/>
          <ac:spMkLst>
            <pc:docMk/>
            <pc:sldMk cId="1198560148" sldId="296"/>
            <ac:spMk id="2" creationId="{8875E9DC-F3EC-7291-6E18-1A99B99BF9DA}"/>
          </ac:spMkLst>
        </pc:spChg>
        <pc:spChg chg="mod">
          <ac:chgData name="Schuemie, Martijn [JRDNL]" userId="af052a53-8e28-4f8f-bcc1-00b76bd98f4e" providerId="ADAL" clId="{3F1B2050-F30B-4840-8D65-492E361F96C9}" dt="2023-06-28T14:47:18.080" v="4550" actId="108"/>
          <ac:spMkLst>
            <pc:docMk/>
            <pc:sldMk cId="1198560148" sldId="296"/>
            <ac:spMk id="3" creationId="{7D58E484-169F-9597-4B6C-C64C7FD741E0}"/>
          </ac:spMkLst>
        </pc:spChg>
        <pc:spChg chg="add mod ord">
          <ac:chgData name="Schuemie, Martijn [JRDNL]" userId="af052a53-8e28-4f8f-bcc1-00b76bd98f4e" providerId="ADAL" clId="{3F1B2050-F30B-4840-8D65-492E361F96C9}" dt="2023-06-28T14:50:14.069" v="4856" actId="170"/>
          <ac:spMkLst>
            <pc:docMk/>
            <pc:sldMk cId="1198560148" sldId="296"/>
            <ac:spMk id="5" creationId="{A80CC19D-F70D-3470-6019-9C7548F98ACA}"/>
          </ac:spMkLst>
        </pc:spChg>
        <pc:spChg chg="add mod ord">
          <ac:chgData name="Schuemie, Martijn [JRDNL]" userId="af052a53-8e28-4f8f-bcc1-00b76bd98f4e" providerId="ADAL" clId="{3F1B2050-F30B-4840-8D65-492E361F96C9}" dt="2023-06-28T14:50:34.019" v="4866" actId="170"/>
          <ac:spMkLst>
            <pc:docMk/>
            <pc:sldMk cId="1198560148" sldId="296"/>
            <ac:spMk id="6" creationId="{85FDCCFD-F655-2F7F-D0F3-175A8A7E9125}"/>
          </ac:spMkLst>
        </pc:spChg>
        <pc:spChg chg="add mod">
          <ac:chgData name="Schuemie, Martijn [JRDNL]" userId="af052a53-8e28-4f8f-bcc1-00b76bd98f4e" providerId="ADAL" clId="{3F1B2050-F30B-4840-8D65-492E361F96C9}" dt="2023-06-28T14:50:08.889" v="4854" actId="1076"/>
          <ac:spMkLst>
            <pc:docMk/>
            <pc:sldMk cId="1198560148" sldId="296"/>
            <ac:spMk id="7" creationId="{C424DF5F-B888-E1F7-26B8-7C51BC4FC88D}"/>
          </ac:spMkLst>
        </pc:spChg>
        <pc:spChg chg="add mod">
          <ac:chgData name="Schuemie, Martijn [JRDNL]" userId="af052a53-8e28-4f8f-bcc1-00b76bd98f4e" providerId="ADAL" clId="{3F1B2050-F30B-4840-8D65-492E361F96C9}" dt="2023-06-28T14:50:29.146" v="4862" actId="14100"/>
          <ac:spMkLst>
            <pc:docMk/>
            <pc:sldMk cId="1198560148" sldId="296"/>
            <ac:spMk id="8" creationId="{7EBC58D5-1D24-EF37-DC9C-904C004A2582}"/>
          </ac:spMkLst>
        </pc:spChg>
      </pc:sldChg>
      <pc:sldChg chg="addSp delSp modSp new mod">
        <pc:chgData name="Schuemie, Martijn [JRDNL]" userId="af052a53-8e28-4f8f-bcc1-00b76bd98f4e" providerId="ADAL" clId="{3F1B2050-F30B-4840-8D65-492E361F96C9}" dt="2023-06-28T15:02:10.031" v="5298" actId="207"/>
        <pc:sldMkLst>
          <pc:docMk/>
          <pc:sldMk cId="1894176425" sldId="297"/>
        </pc:sldMkLst>
        <pc:spChg chg="mod">
          <ac:chgData name="Schuemie, Martijn [JRDNL]" userId="af052a53-8e28-4f8f-bcc1-00b76bd98f4e" providerId="ADAL" clId="{3F1B2050-F30B-4840-8D65-492E361F96C9}" dt="2023-06-28T14:46:33.422" v="4548" actId="20577"/>
          <ac:spMkLst>
            <pc:docMk/>
            <pc:sldMk cId="1894176425" sldId="297"/>
            <ac:spMk id="2" creationId="{0C138CD6-FB2F-0BB7-747B-C6DCF8984851}"/>
          </ac:spMkLst>
        </pc:spChg>
        <pc:spChg chg="mod">
          <ac:chgData name="Schuemie, Martijn [JRDNL]" userId="af052a53-8e28-4f8f-bcc1-00b76bd98f4e" providerId="ADAL" clId="{3F1B2050-F30B-4840-8D65-492E361F96C9}" dt="2023-06-28T15:02:10.031" v="5298" actId="207"/>
          <ac:spMkLst>
            <pc:docMk/>
            <pc:sldMk cId="1894176425" sldId="297"/>
            <ac:spMk id="3" creationId="{B5E5E2F4-87B3-080F-F460-2F6AAE78B9D3}"/>
          </ac:spMkLst>
        </pc:spChg>
        <pc:spChg chg="add mod">
          <ac:chgData name="Schuemie, Martijn [JRDNL]" userId="af052a53-8e28-4f8f-bcc1-00b76bd98f4e" providerId="ADAL" clId="{3F1B2050-F30B-4840-8D65-492E361F96C9}" dt="2023-06-28T14:52:41.462" v="4976" actId="1076"/>
          <ac:spMkLst>
            <pc:docMk/>
            <pc:sldMk cId="1894176425" sldId="297"/>
            <ac:spMk id="5" creationId="{82AEAD1F-A777-B4DD-A0E2-8CBB2435C4B0}"/>
          </ac:spMkLst>
        </pc:spChg>
        <pc:spChg chg="add mod">
          <ac:chgData name="Schuemie, Martijn [JRDNL]" userId="af052a53-8e28-4f8f-bcc1-00b76bd98f4e" providerId="ADAL" clId="{3F1B2050-F30B-4840-8D65-492E361F96C9}" dt="2023-06-28T14:53:34.146" v="5024" actId="14100"/>
          <ac:spMkLst>
            <pc:docMk/>
            <pc:sldMk cId="1894176425" sldId="297"/>
            <ac:spMk id="6" creationId="{323D8ADE-E4F1-BC4A-6ECC-7879BEE9434E}"/>
          </ac:spMkLst>
        </pc:spChg>
        <pc:spChg chg="add del mod">
          <ac:chgData name="Schuemie, Martijn [JRDNL]" userId="af052a53-8e28-4f8f-bcc1-00b76bd98f4e" providerId="ADAL" clId="{3F1B2050-F30B-4840-8D65-492E361F96C9}" dt="2023-06-28T14:51:47.769" v="4922"/>
          <ac:spMkLst>
            <pc:docMk/>
            <pc:sldMk cId="1894176425" sldId="297"/>
            <ac:spMk id="7" creationId="{AD9F04D1-7628-DC8F-78AE-5E8AB532CECD}"/>
          </ac:spMkLst>
        </pc:spChg>
        <pc:spChg chg="add del mod">
          <ac:chgData name="Schuemie, Martijn [JRDNL]" userId="af052a53-8e28-4f8f-bcc1-00b76bd98f4e" providerId="ADAL" clId="{3F1B2050-F30B-4840-8D65-492E361F96C9}" dt="2023-06-28T14:52:20.780" v="4972" actId="478"/>
          <ac:spMkLst>
            <pc:docMk/>
            <pc:sldMk cId="1894176425" sldId="297"/>
            <ac:spMk id="8" creationId="{39F09EFE-D0C1-8AD2-CACE-B6F1441D6BD8}"/>
          </ac:spMkLst>
        </pc:spChg>
        <pc:spChg chg="add del mod">
          <ac:chgData name="Schuemie, Martijn [JRDNL]" userId="af052a53-8e28-4f8f-bcc1-00b76bd98f4e" providerId="ADAL" clId="{3F1B2050-F30B-4840-8D65-492E361F96C9}" dt="2023-06-28T14:52:20.780" v="4972" actId="478"/>
          <ac:spMkLst>
            <pc:docMk/>
            <pc:sldMk cId="1894176425" sldId="297"/>
            <ac:spMk id="9" creationId="{64D778C1-4215-5EC4-200C-E0222F7E786D}"/>
          </ac:spMkLst>
        </pc:spChg>
        <pc:spChg chg="add mod ord">
          <ac:chgData name="Schuemie, Martijn [JRDNL]" userId="af052a53-8e28-4f8f-bcc1-00b76bd98f4e" providerId="ADAL" clId="{3F1B2050-F30B-4840-8D65-492E361F96C9}" dt="2023-06-28T14:53:41.824" v="5027" actId="166"/>
          <ac:spMkLst>
            <pc:docMk/>
            <pc:sldMk cId="1894176425" sldId="297"/>
            <ac:spMk id="10" creationId="{560F25DD-50C1-21D5-FF6F-9C0B36A7E417}"/>
          </ac:spMkLst>
        </pc:spChg>
        <pc:spChg chg="add mod">
          <ac:chgData name="Schuemie, Martijn [JRDNL]" userId="af052a53-8e28-4f8f-bcc1-00b76bd98f4e" providerId="ADAL" clId="{3F1B2050-F30B-4840-8D65-492E361F96C9}" dt="2023-06-28T14:53:10.756" v="5018" actId="1076"/>
          <ac:spMkLst>
            <pc:docMk/>
            <pc:sldMk cId="1894176425" sldId="297"/>
            <ac:spMk id="11" creationId="{BF17DA54-A53F-5AB2-7C05-017D95DBEDBE}"/>
          </ac:spMkLst>
        </pc:spChg>
        <pc:spChg chg="add del mod">
          <ac:chgData name="Schuemie, Martijn [JRDNL]" userId="af052a53-8e28-4f8f-bcc1-00b76bd98f4e" providerId="ADAL" clId="{3F1B2050-F30B-4840-8D65-492E361F96C9}" dt="2023-06-28T14:53:55.368" v="5031" actId="478"/>
          <ac:spMkLst>
            <pc:docMk/>
            <pc:sldMk cId="1894176425" sldId="297"/>
            <ac:spMk id="12" creationId="{632392BA-7B63-F074-466D-CD037D340D74}"/>
          </ac:spMkLst>
        </pc:spChg>
        <pc:spChg chg="add mod">
          <ac:chgData name="Schuemie, Martijn [JRDNL]" userId="af052a53-8e28-4f8f-bcc1-00b76bd98f4e" providerId="ADAL" clId="{3F1B2050-F30B-4840-8D65-492E361F96C9}" dt="2023-06-28T14:54:20.804" v="5076" actId="14100"/>
          <ac:spMkLst>
            <pc:docMk/>
            <pc:sldMk cId="1894176425" sldId="297"/>
            <ac:spMk id="13" creationId="{4D4CAFCA-4F66-76DC-59AA-4DDF2F3B060E}"/>
          </ac:spMkLst>
        </pc:spChg>
      </pc:sldChg>
      <pc:sldChg chg="addSp modSp new del mod">
        <pc:chgData name="Schuemie, Martijn [JRDNL]" userId="af052a53-8e28-4f8f-bcc1-00b76bd98f4e" providerId="ADAL" clId="{3F1B2050-F30B-4840-8D65-492E361F96C9}" dt="2023-06-29T04:22:36.961" v="5791" actId="47"/>
        <pc:sldMkLst>
          <pc:docMk/>
          <pc:sldMk cId="2483886853" sldId="298"/>
        </pc:sldMkLst>
        <pc:spChg chg="mod">
          <ac:chgData name="Schuemie, Martijn [JRDNL]" userId="af052a53-8e28-4f8f-bcc1-00b76bd98f4e" providerId="ADAL" clId="{3F1B2050-F30B-4840-8D65-492E361F96C9}" dt="2023-06-28T14:54:53.236" v="5103" actId="20577"/>
          <ac:spMkLst>
            <pc:docMk/>
            <pc:sldMk cId="2483886853" sldId="298"/>
            <ac:spMk id="2" creationId="{15686D2D-4B29-18A1-DDF4-3BDD331561CA}"/>
          </ac:spMkLst>
        </pc:spChg>
        <pc:spChg chg="mod">
          <ac:chgData name="Schuemie, Martijn [JRDNL]" userId="af052a53-8e28-4f8f-bcc1-00b76bd98f4e" providerId="ADAL" clId="{3F1B2050-F30B-4840-8D65-492E361F96C9}" dt="2023-06-29T04:15:43.847" v="5728" actId="20577"/>
          <ac:spMkLst>
            <pc:docMk/>
            <pc:sldMk cId="2483886853" sldId="298"/>
            <ac:spMk id="3" creationId="{D4B615BB-F2AE-5D60-B6F6-516D0994EB94}"/>
          </ac:spMkLst>
        </pc:spChg>
        <pc:picChg chg="add mod">
          <ac:chgData name="Schuemie, Martijn [JRDNL]" userId="af052a53-8e28-4f8f-bcc1-00b76bd98f4e" providerId="ADAL" clId="{3F1B2050-F30B-4840-8D65-492E361F96C9}" dt="2023-06-29T04:16:12.573" v="5731" actId="1076"/>
          <ac:picMkLst>
            <pc:docMk/>
            <pc:sldMk cId="2483886853" sldId="298"/>
            <ac:picMk id="6" creationId="{26C85FE0-B047-07EE-15EE-FA3CA445F4BE}"/>
          </ac:picMkLst>
        </pc:picChg>
        <pc:picChg chg="add mod">
          <ac:chgData name="Schuemie, Martijn [JRDNL]" userId="af052a53-8e28-4f8f-bcc1-00b76bd98f4e" providerId="ADAL" clId="{3F1B2050-F30B-4840-8D65-492E361F96C9}" dt="2023-06-29T04:16:01.675" v="5729" actId="1076"/>
          <ac:picMkLst>
            <pc:docMk/>
            <pc:sldMk cId="2483886853" sldId="298"/>
            <ac:picMk id="8" creationId="{C0B994EE-05FD-57CD-F5B8-CB0FC8993BF9}"/>
          </ac:picMkLst>
        </pc:picChg>
        <pc:picChg chg="add mod">
          <ac:chgData name="Schuemie, Martijn [JRDNL]" userId="af052a53-8e28-4f8f-bcc1-00b76bd98f4e" providerId="ADAL" clId="{3F1B2050-F30B-4840-8D65-492E361F96C9}" dt="2023-06-29T04:16:26.356" v="5734" actId="1076"/>
          <ac:picMkLst>
            <pc:docMk/>
            <pc:sldMk cId="2483886853" sldId="298"/>
            <ac:picMk id="10" creationId="{4E330007-EC94-EC58-9C80-8D67041EDA87}"/>
          </ac:picMkLst>
        </pc:picChg>
        <pc:picChg chg="add mod">
          <ac:chgData name="Schuemie, Martijn [JRDNL]" userId="af052a53-8e28-4f8f-bcc1-00b76bd98f4e" providerId="ADAL" clId="{3F1B2050-F30B-4840-8D65-492E361F96C9}" dt="2023-06-29T04:16:34.667" v="5735" actId="1076"/>
          <ac:picMkLst>
            <pc:docMk/>
            <pc:sldMk cId="2483886853" sldId="298"/>
            <ac:picMk id="12" creationId="{13B173A9-A47F-9DBD-FDBE-1990981C1121}"/>
          </ac:picMkLst>
        </pc:picChg>
      </pc:sldChg>
      <pc:sldChg chg="addSp delSp modSp new mod modClrScheme chgLayout">
        <pc:chgData name="Schuemie, Martijn [JRDNL]" userId="af052a53-8e28-4f8f-bcc1-00b76bd98f4e" providerId="ADAL" clId="{3F1B2050-F30B-4840-8D65-492E361F96C9}" dt="2023-06-28T15:02:48.645" v="5299" actId="121"/>
        <pc:sldMkLst>
          <pc:docMk/>
          <pc:sldMk cId="2023855870" sldId="299"/>
        </pc:sldMkLst>
        <pc:spChg chg="del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2" creationId="{08868047-93BB-8DF3-B97B-7C3A0B042640}"/>
          </ac:spMkLst>
        </pc:spChg>
        <pc:spChg chg="del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3" creationId="{34770390-F627-2887-5563-8216C7593095}"/>
          </ac:spMkLst>
        </pc:spChg>
        <pc:spChg chg="mod ord">
          <ac:chgData name="Schuemie, Martijn [JRDNL]" userId="af052a53-8e28-4f8f-bcc1-00b76bd98f4e" providerId="ADAL" clId="{3F1B2050-F30B-4840-8D65-492E361F96C9}" dt="2023-06-28T15:02:48.645" v="5299" actId="121"/>
          <ac:spMkLst>
            <pc:docMk/>
            <pc:sldMk cId="2023855870" sldId="299"/>
            <ac:spMk id="4" creationId="{F2264057-5B1B-B3E3-C74B-BD3792A1191A}"/>
          </ac:spMkLst>
        </pc:spChg>
        <pc:spChg chg="add mod ord">
          <ac:chgData name="Schuemie, Martijn [JRDNL]" userId="af052a53-8e28-4f8f-bcc1-00b76bd98f4e" providerId="ADAL" clId="{3F1B2050-F30B-4840-8D65-492E361F96C9}" dt="2023-06-28T14:39:34.944" v="4368" actId="20577"/>
          <ac:spMkLst>
            <pc:docMk/>
            <pc:sldMk cId="2023855870" sldId="299"/>
            <ac:spMk id="5" creationId="{B15D50DA-7B1C-0C1E-075D-8CEBAA0D923B}"/>
          </ac:spMkLst>
        </pc:spChg>
        <pc:spChg chg="add mod ord">
          <ac:chgData name="Schuemie, Martijn [JRDNL]" userId="af052a53-8e28-4f8f-bcc1-00b76bd98f4e" providerId="ADAL" clId="{3F1B2050-F30B-4840-8D65-492E361F96C9}" dt="2023-06-28T14:39:32.372" v="4358" actId="700"/>
          <ac:spMkLst>
            <pc:docMk/>
            <pc:sldMk cId="2023855870" sldId="299"/>
            <ac:spMk id="6" creationId="{8E6F9A69-AD6A-32B6-2706-7E84C8320071}"/>
          </ac:spMkLst>
        </pc:spChg>
      </pc:sldChg>
      <pc:sldChg chg="addSp delSp modSp new mod modClrScheme chgLayout">
        <pc:chgData name="Schuemie, Martijn [JRDNL]" userId="af052a53-8e28-4f8f-bcc1-00b76bd98f4e" providerId="ADAL" clId="{3F1B2050-F30B-4840-8D65-492E361F96C9}" dt="2023-06-28T15:02:55.213" v="5300" actId="121"/>
        <pc:sldMkLst>
          <pc:docMk/>
          <pc:sldMk cId="324765806" sldId="300"/>
        </pc:sldMkLst>
        <pc:spChg chg="del mod ord">
          <ac:chgData name="Schuemie, Martijn [JRDNL]" userId="af052a53-8e28-4f8f-bcc1-00b76bd98f4e" providerId="ADAL" clId="{3F1B2050-F30B-4840-8D65-492E361F96C9}" dt="2023-06-28T14:47:55.724" v="4552" actId="700"/>
          <ac:spMkLst>
            <pc:docMk/>
            <pc:sldMk cId="324765806" sldId="300"/>
            <ac:spMk id="2" creationId="{ECBA0CCB-D68B-D785-5E4E-5164F034196F}"/>
          </ac:spMkLst>
        </pc:spChg>
        <pc:spChg chg="del mod ord">
          <ac:chgData name="Schuemie, Martijn [JRDNL]" userId="af052a53-8e28-4f8f-bcc1-00b76bd98f4e" providerId="ADAL" clId="{3F1B2050-F30B-4840-8D65-492E361F96C9}" dt="2023-06-28T14:47:55.724" v="4552" actId="700"/>
          <ac:spMkLst>
            <pc:docMk/>
            <pc:sldMk cId="324765806" sldId="300"/>
            <ac:spMk id="3" creationId="{B6ADB6A4-3CB0-09F8-B05D-CC907B942DDB}"/>
          </ac:spMkLst>
        </pc:spChg>
        <pc:spChg chg="mod ord">
          <ac:chgData name="Schuemie, Martijn [JRDNL]" userId="af052a53-8e28-4f8f-bcc1-00b76bd98f4e" providerId="ADAL" clId="{3F1B2050-F30B-4840-8D65-492E361F96C9}" dt="2023-06-28T15:02:55.213" v="5300" actId="121"/>
          <ac:spMkLst>
            <pc:docMk/>
            <pc:sldMk cId="324765806" sldId="300"/>
            <ac:spMk id="4" creationId="{EB2DC3F7-7778-F5D1-AC85-E96625A93121}"/>
          </ac:spMkLst>
        </pc:spChg>
        <pc:spChg chg="add mod ord">
          <ac:chgData name="Schuemie, Martijn [JRDNL]" userId="af052a53-8e28-4f8f-bcc1-00b76bd98f4e" providerId="ADAL" clId="{3F1B2050-F30B-4840-8D65-492E361F96C9}" dt="2023-06-28T14:47:59.624" v="4564" actId="5793"/>
          <ac:spMkLst>
            <pc:docMk/>
            <pc:sldMk cId="324765806" sldId="300"/>
            <ac:spMk id="5" creationId="{C0EAD2B0-0A68-AD04-149B-7C4130F21F4A}"/>
          </ac:spMkLst>
        </pc:spChg>
        <pc:spChg chg="add mod ord">
          <ac:chgData name="Schuemie, Martijn [JRDNL]" userId="af052a53-8e28-4f8f-bcc1-00b76bd98f4e" providerId="ADAL" clId="{3F1B2050-F30B-4840-8D65-492E361F96C9}" dt="2023-06-28T14:57:55.432" v="5211" actId="20577"/>
          <ac:spMkLst>
            <pc:docMk/>
            <pc:sldMk cId="324765806" sldId="300"/>
            <ac:spMk id="6" creationId="{DC7D862F-9FE5-2251-8347-B5C2A1AC786B}"/>
          </ac:spMkLst>
        </pc:spChg>
      </pc:sldChg>
      <pc:sldChg chg="add del">
        <pc:chgData name="Schuemie, Martijn [JRDNL]" userId="af052a53-8e28-4f8f-bcc1-00b76bd98f4e" providerId="ADAL" clId="{3F1B2050-F30B-4840-8D65-492E361F96C9}" dt="2023-06-29T04:16:47.797" v="5736" actId="47"/>
        <pc:sldMkLst>
          <pc:docMk/>
          <pc:sldMk cId="1159496093" sldId="301"/>
        </pc:sldMkLst>
      </pc:sldChg>
      <pc:sldChg chg="modSp new del mod">
        <pc:chgData name="Schuemie, Martijn [JRDNL]" userId="af052a53-8e28-4f8f-bcc1-00b76bd98f4e" providerId="ADAL" clId="{3F1B2050-F30B-4840-8D65-492E361F96C9}" dt="2023-06-28T15:05:59.220" v="5331" actId="47"/>
        <pc:sldMkLst>
          <pc:docMk/>
          <pc:sldMk cId="2913114291" sldId="301"/>
        </pc:sldMkLst>
        <pc:spChg chg="mod">
          <ac:chgData name="Schuemie, Martijn [JRDNL]" userId="af052a53-8e28-4f8f-bcc1-00b76bd98f4e" providerId="ADAL" clId="{3F1B2050-F30B-4840-8D65-492E361F96C9}" dt="2023-06-28T15:05:45.145" v="5330" actId="20577"/>
          <ac:spMkLst>
            <pc:docMk/>
            <pc:sldMk cId="2913114291" sldId="301"/>
            <ac:spMk id="2" creationId="{10A8C2A7-8D04-DC5C-5917-05708FF09B5B}"/>
          </ac:spMkLst>
        </pc:spChg>
      </pc:sldChg>
      <pc:sldChg chg="delSp modSp add mod ord">
        <pc:chgData name="Schuemie, Martijn [JRDNL]" userId="af052a53-8e28-4f8f-bcc1-00b76bd98f4e" providerId="ADAL" clId="{3F1B2050-F30B-4840-8D65-492E361F96C9}" dt="2023-06-29T04:18:59.337" v="5758" actId="1076"/>
        <pc:sldMkLst>
          <pc:docMk/>
          <pc:sldMk cId="2954723805" sldId="301"/>
        </pc:sldMkLst>
        <pc:spChg chg="mod">
          <ac:chgData name="Schuemie, Martijn [JRDNL]" userId="af052a53-8e28-4f8f-bcc1-00b76bd98f4e" providerId="ADAL" clId="{3F1B2050-F30B-4840-8D65-492E361F96C9}" dt="2023-06-29T04:18:05.396" v="5749" actId="207"/>
          <ac:spMkLst>
            <pc:docMk/>
            <pc:sldMk cId="2954723805" sldId="301"/>
            <ac:spMk id="3" creationId="{D4B615BB-F2AE-5D60-B6F6-516D0994EB94}"/>
          </ac:spMkLst>
        </pc:spChg>
        <pc:picChg chg="mod">
          <ac:chgData name="Schuemie, Martijn [JRDNL]" userId="af052a53-8e28-4f8f-bcc1-00b76bd98f4e" providerId="ADAL" clId="{3F1B2050-F30B-4840-8D65-492E361F96C9}" dt="2023-06-29T04:18:59.337" v="5758" actId="1076"/>
          <ac:picMkLst>
            <pc:docMk/>
            <pc:sldMk cId="2954723805" sldId="301"/>
            <ac:picMk id="6" creationId="{26C85FE0-B047-07EE-15EE-FA3CA445F4BE}"/>
          </ac:picMkLst>
        </pc:picChg>
        <pc:picChg chg="del">
          <ac:chgData name="Schuemie, Martijn [JRDNL]" userId="af052a53-8e28-4f8f-bcc1-00b76bd98f4e" providerId="ADAL" clId="{3F1B2050-F30B-4840-8D65-492E361F96C9}" dt="2023-06-29T04:16:53.305" v="5738" actId="478"/>
          <ac:picMkLst>
            <pc:docMk/>
            <pc:sldMk cId="2954723805" sldId="301"/>
            <ac:picMk id="8" creationId="{C0B994EE-05FD-57CD-F5B8-CB0FC8993BF9}"/>
          </ac:picMkLst>
        </pc:picChg>
        <pc:picChg chg="del">
          <ac:chgData name="Schuemie, Martijn [JRDNL]" userId="af052a53-8e28-4f8f-bcc1-00b76bd98f4e" providerId="ADAL" clId="{3F1B2050-F30B-4840-8D65-492E361F96C9}" dt="2023-06-29T04:18:08.726" v="5750" actId="478"/>
          <ac:picMkLst>
            <pc:docMk/>
            <pc:sldMk cId="2954723805" sldId="301"/>
            <ac:picMk id="10" creationId="{4E330007-EC94-EC58-9C80-8D67041EDA87}"/>
          </ac:picMkLst>
        </pc:picChg>
        <pc:picChg chg="del">
          <ac:chgData name="Schuemie, Martijn [JRDNL]" userId="af052a53-8e28-4f8f-bcc1-00b76bd98f4e" providerId="ADAL" clId="{3F1B2050-F30B-4840-8D65-492E361F96C9}" dt="2023-06-29T04:16:55.574" v="5739" actId="478"/>
          <ac:picMkLst>
            <pc:docMk/>
            <pc:sldMk cId="2954723805" sldId="301"/>
            <ac:picMk id="12" creationId="{13B173A9-A47F-9DBD-FDBE-1990981C1121}"/>
          </ac:picMkLst>
        </pc:picChg>
      </pc:sldChg>
      <pc:sldChg chg="modSp add mod">
        <pc:chgData name="Schuemie, Martijn [JRDNL]" userId="af052a53-8e28-4f8f-bcc1-00b76bd98f4e" providerId="ADAL" clId="{3F1B2050-F30B-4840-8D65-492E361F96C9}" dt="2023-06-29T04:19:07.617" v="5760" actId="14100"/>
        <pc:sldMkLst>
          <pc:docMk/>
          <pc:sldMk cId="753023190" sldId="302"/>
        </pc:sldMkLst>
        <pc:picChg chg="mod">
          <ac:chgData name="Schuemie, Martijn [JRDNL]" userId="af052a53-8e28-4f8f-bcc1-00b76bd98f4e" providerId="ADAL" clId="{3F1B2050-F30B-4840-8D65-492E361F96C9}" dt="2023-06-29T04:19:07.617" v="5760" actId="14100"/>
          <ac:picMkLst>
            <pc:docMk/>
            <pc:sldMk cId="753023190" sldId="302"/>
            <ac:picMk id="10" creationId="{4E330007-EC94-EC58-9C80-8D67041EDA87}"/>
          </ac:picMkLst>
        </pc:picChg>
      </pc:sldChg>
      <pc:sldChg chg="add del">
        <pc:chgData name="Schuemie, Martijn [JRDNL]" userId="af052a53-8e28-4f8f-bcc1-00b76bd98f4e" providerId="ADAL" clId="{3F1B2050-F30B-4840-8D65-492E361F96C9}" dt="2023-06-29T04:17:53.137" v="5745"/>
        <pc:sldMkLst>
          <pc:docMk/>
          <pc:sldMk cId="1531823802" sldId="302"/>
        </pc:sldMkLst>
      </pc:sldChg>
      <pc:sldChg chg="addSp modSp add mod">
        <pc:chgData name="Schuemie, Martijn [JRDNL]" userId="af052a53-8e28-4f8f-bcc1-00b76bd98f4e" providerId="ADAL" clId="{3F1B2050-F30B-4840-8D65-492E361F96C9}" dt="2023-06-29T07:49:00.239" v="5870" actId="108"/>
        <pc:sldMkLst>
          <pc:docMk/>
          <pc:sldMk cId="2901033962" sldId="303"/>
        </pc:sldMkLst>
        <pc:spChg chg="mod">
          <ac:chgData name="Schuemie, Martijn [JRDNL]" userId="af052a53-8e28-4f8f-bcc1-00b76bd98f4e" providerId="ADAL" clId="{3F1B2050-F30B-4840-8D65-492E361F96C9}" dt="2023-06-29T07:49:00.239" v="5870" actId="108"/>
          <ac:spMkLst>
            <pc:docMk/>
            <pc:sldMk cId="2901033962" sldId="303"/>
            <ac:spMk id="3" creationId="{D4B615BB-F2AE-5D60-B6F6-516D0994EB94}"/>
          </ac:spMkLst>
        </pc:spChg>
        <pc:spChg chg="add mod">
          <ac:chgData name="Schuemie, Martijn [JRDNL]" userId="af052a53-8e28-4f8f-bcc1-00b76bd98f4e" providerId="ADAL" clId="{3F1B2050-F30B-4840-8D65-492E361F96C9}" dt="2023-06-29T04:21:10.388" v="5775" actId="208"/>
          <ac:spMkLst>
            <pc:docMk/>
            <pc:sldMk cId="2901033962" sldId="303"/>
            <ac:spMk id="7" creationId="{C5491CC2-B012-629E-3E24-212A5AE5C06E}"/>
          </ac:spMkLst>
        </pc:spChg>
        <pc:grpChg chg="add mod">
          <ac:chgData name="Schuemie, Martijn [JRDNL]" userId="af052a53-8e28-4f8f-bcc1-00b76bd98f4e" providerId="ADAL" clId="{3F1B2050-F30B-4840-8D65-492E361F96C9}" dt="2023-06-29T04:22:08.382" v="5784" actId="1076"/>
          <ac:grpSpMkLst>
            <pc:docMk/>
            <pc:sldMk cId="2901033962" sldId="303"/>
            <ac:grpSpMk id="8" creationId="{A75E521B-B212-9E85-3044-48FA005EF90C}"/>
          </ac:grpSpMkLst>
        </pc:grpChg>
        <pc:picChg chg="add mod ord">
          <ac:chgData name="Schuemie, Martijn [JRDNL]" userId="af052a53-8e28-4f8f-bcc1-00b76bd98f4e" providerId="ADAL" clId="{3F1B2050-F30B-4840-8D65-492E361F96C9}" dt="2023-06-29T04:21:49.852" v="5782" actId="1076"/>
          <ac:picMkLst>
            <pc:docMk/>
            <pc:sldMk cId="2901033962" sldId="303"/>
            <ac:picMk id="5" creationId="{52EAC39E-BEA6-B7B2-CA9D-C28DCB20EEB2}"/>
          </ac:picMkLst>
        </pc:picChg>
      </pc:sldChg>
      <pc:sldChg chg="addSp modSp add mod">
        <pc:chgData name="Schuemie, Martijn [JRDNL]" userId="af052a53-8e28-4f8f-bcc1-00b76bd98f4e" providerId="ADAL" clId="{3F1B2050-F30B-4840-8D65-492E361F96C9}" dt="2023-06-29T07:49:14.493" v="5871" actId="108"/>
        <pc:sldMkLst>
          <pc:docMk/>
          <pc:sldMk cId="1759669538" sldId="304"/>
        </pc:sldMkLst>
        <pc:spChg chg="mod">
          <ac:chgData name="Schuemie, Martijn [JRDNL]" userId="af052a53-8e28-4f8f-bcc1-00b76bd98f4e" providerId="ADAL" clId="{3F1B2050-F30B-4840-8D65-492E361F96C9}" dt="2023-06-29T07:49:14.493" v="5871" actId="108"/>
          <ac:spMkLst>
            <pc:docMk/>
            <pc:sldMk cId="1759669538" sldId="304"/>
            <ac:spMk id="3" creationId="{D4B615BB-F2AE-5D60-B6F6-516D0994EB94}"/>
          </ac:spMkLst>
        </pc:spChg>
        <pc:picChg chg="add mod">
          <ac:chgData name="Schuemie, Martijn [JRDNL]" userId="af052a53-8e28-4f8f-bcc1-00b76bd98f4e" providerId="ADAL" clId="{3F1B2050-F30B-4840-8D65-492E361F96C9}" dt="2023-06-29T04:22:32.966" v="5790" actId="1076"/>
          <ac:picMkLst>
            <pc:docMk/>
            <pc:sldMk cId="1759669538" sldId="304"/>
            <ac:picMk id="9" creationId="{B1C908EB-60FE-0DE9-A608-65BEC5A474A9}"/>
          </ac:picMkLst>
        </pc:picChg>
      </pc:sldChg>
      <pc:sldMasterChg chg="modSp modSldLayout">
        <pc:chgData name="Schuemie, Martijn [JRDNL]" userId="af052a53-8e28-4f8f-bcc1-00b76bd98f4e" providerId="ADAL" clId="{3F1B2050-F30B-4840-8D65-492E361F96C9}" dt="2023-06-26T12:10:31.603" v="2538" actId="404"/>
        <pc:sldMasterMkLst>
          <pc:docMk/>
          <pc:sldMasterMk cId="1910276628" sldId="2147483648"/>
        </pc:sldMasterMkLst>
        <pc:spChg chg="mod">
          <ac:chgData name="Schuemie, Martijn [JRDNL]" userId="af052a53-8e28-4f8f-bcc1-00b76bd98f4e" providerId="ADAL" clId="{3F1B2050-F30B-4840-8D65-492E361F96C9}" dt="2023-06-26T12:10:31.603" v="2538" actId="404"/>
          <ac:spMkLst>
            <pc:docMk/>
            <pc:sldMasterMk cId="1910276628" sldId="2147483648"/>
            <ac:spMk id="3" creationId="{00000000-0000-0000-0000-000000000000}"/>
          </ac:spMkLst>
        </pc:spChg>
        <pc:sldLayoutChg chg="modSp">
          <pc:chgData name="Schuemie, Martijn [JRDNL]" userId="af052a53-8e28-4f8f-bcc1-00b76bd98f4e" providerId="ADAL" clId="{3F1B2050-F30B-4840-8D65-492E361F96C9}" dt="2023-06-26T12:10:13.154" v="2535" actId="404"/>
          <pc:sldLayoutMkLst>
            <pc:docMk/>
            <pc:sldMasterMk cId="1910276628" sldId="2147483648"/>
            <pc:sldLayoutMk cId="189581916" sldId="2147483650"/>
          </pc:sldLayoutMkLst>
          <pc:spChg chg="mod">
            <ac:chgData name="Schuemie, Martijn [JRDNL]" userId="af052a53-8e28-4f8f-bcc1-00b76bd98f4e" providerId="ADAL" clId="{3F1B2050-F30B-4840-8D65-492E361F96C9}" dt="2023-06-26T12:10:13.154" v="2535" actId="404"/>
            <ac:spMkLst>
              <pc:docMk/>
              <pc:sldMasterMk cId="1910276628" sldId="2147483648"/>
              <pc:sldLayoutMk cId="189581916" sldId="2147483650"/>
              <ac:spMk id="3" creationId="{00000000-0000-0000-0000-000000000000}"/>
            </ac:spMkLst>
          </pc:spChg>
        </pc:sldLayoutChg>
      </pc:sldMasterChg>
    </pc:docChg>
  </pc:docChgLst>
  <pc:docChgLst>
    <pc:chgData name="Schuemie, Martijn [JRDNL]" userId="af052a53-8e28-4f8f-bcc1-00b76bd98f4e" providerId="ADAL" clId="{02F96C0D-5614-448C-B1E2-D7B920647732}"/>
    <pc:docChg chg="custSel addSld delSld modSld sldOrd">
      <pc:chgData name="Schuemie, Martijn [JRDNL]" userId="af052a53-8e28-4f8f-bcc1-00b76bd98f4e" providerId="ADAL" clId="{02F96C0D-5614-448C-B1E2-D7B920647732}" dt="2023-05-18T13:55:13.080" v="1519" actId="20577"/>
      <pc:docMkLst>
        <pc:docMk/>
      </pc:docMkLst>
      <pc:sldChg chg="modSp mod">
        <pc:chgData name="Schuemie, Martijn [JRDNL]" userId="af052a53-8e28-4f8f-bcc1-00b76bd98f4e" providerId="ADAL" clId="{02F96C0D-5614-448C-B1E2-D7B920647732}" dt="2023-05-18T13:29:10.980" v="287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02F96C0D-5614-448C-B1E2-D7B920647732}" dt="2023-05-18T13:29:10.980" v="287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02F96C0D-5614-448C-B1E2-D7B920647732}" dt="2023-05-18T13:23:01.652" v="93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02F96C0D-5614-448C-B1E2-D7B920647732}" dt="2023-05-18T13:23:01.652" v="93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">
        <pc:chgData name="Schuemie, Martijn [JRDNL]" userId="af052a53-8e28-4f8f-bcc1-00b76bd98f4e" providerId="ADAL" clId="{02F96C0D-5614-448C-B1E2-D7B920647732}" dt="2023-05-18T13:25:05.277" v="163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02F96C0D-5614-448C-B1E2-D7B920647732}" dt="2023-05-18T13:25:05.277" v="163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87441409" sldId="265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283527357" sldId="266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2768695750" sldId="267"/>
        </pc:sldMkLst>
      </pc:sldChg>
      <pc:sldChg chg="del">
        <pc:chgData name="Schuemie, Martijn [JRDNL]" userId="af052a53-8e28-4f8f-bcc1-00b76bd98f4e" providerId="ADAL" clId="{02F96C0D-5614-448C-B1E2-D7B920647732}" dt="2023-05-18T13:29:26.088" v="288" actId="47"/>
        <pc:sldMkLst>
          <pc:docMk/>
          <pc:sldMk cId="3798958894" sldId="269"/>
        </pc:sldMkLst>
      </pc:sldChg>
      <pc:sldChg chg="modSp mod">
        <pc:chgData name="Schuemie, Martijn [JRDNL]" userId="af052a53-8e28-4f8f-bcc1-00b76bd98f4e" providerId="ADAL" clId="{02F96C0D-5614-448C-B1E2-D7B920647732}" dt="2023-05-18T13:40:56.622" v="1384" actId="20577"/>
        <pc:sldMkLst>
          <pc:docMk/>
          <pc:sldMk cId="3189049989" sldId="270"/>
        </pc:sldMkLst>
        <pc:spChg chg="mod">
          <ac:chgData name="Schuemie, Martijn [JRDNL]" userId="af052a53-8e28-4f8f-bcc1-00b76bd98f4e" providerId="ADAL" clId="{02F96C0D-5614-448C-B1E2-D7B920647732}" dt="2023-05-18T13:40:56.622" v="1384" actId="20577"/>
          <ac:spMkLst>
            <pc:docMk/>
            <pc:sldMk cId="3189049989" sldId="270"/>
            <ac:spMk id="3" creationId="{92FD8E6A-6D0B-02A6-BE7D-1DA69F37B33D}"/>
          </ac:spMkLst>
        </pc:spChg>
      </pc:sldChg>
      <pc:sldChg chg="addSp delSp modSp new mod ord">
        <pc:chgData name="Schuemie, Martijn [JRDNL]" userId="af052a53-8e28-4f8f-bcc1-00b76bd98f4e" providerId="ADAL" clId="{02F96C0D-5614-448C-B1E2-D7B920647732}" dt="2023-05-18T13:20:45.744" v="14"/>
        <pc:sldMkLst>
          <pc:docMk/>
          <pc:sldMk cId="2220558366" sldId="271"/>
        </pc:sldMkLst>
        <pc:spChg chg="del">
          <ac:chgData name="Schuemie, Martijn [JRDNL]" userId="af052a53-8e28-4f8f-bcc1-00b76bd98f4e" providerId="ADAL" clId="{02F96C0D-5614-448C-B1E2-D7B920647732}" dt="2023-05-18T13:18:56.003" v="3" actId="478"/>
          <ac:spMkLst>
            <pc:docMk/>
            <pc:sldMk cId="2220558366" sldId="271"/>
            <ac:spMk id="2" creationId="{27BFF687-E4ED-BC73-666A-184F852A93A8}"/>
          </ac:spMkLst>
        </pc:spChg>
        <pc:spChg chg="del">
          <ac:chgData name="Schuemie, Martijn [JRDNL]" userId="af052a53-8e28-4f8f-bcc1-00b76bd98f4e" providerId="ADAL" clId="{02F96C0D-5614-448C-B1E2-D7B920647732}" dt="2023-05-18T13:18:56.003" v="3" actId="478"/>
          <ac:spMkLst>
            <pc:docMk/>
            <pc:sldMk cId="2220558366" sldId="271"/>
            <ac:spMk id="3" creationId="{41568E5D-7989-FF83-0ACB-BDAA330CAB36}"/>
          </ac:spMkLst>
        </pc:spChg>
        <pc:picChg chg="add mod modCrop">
          <ac:chgData name="Schuemie, Martijn [JRDNL]" userId="af052a53-8e28-4f8f-bcc1-00b76bd98f4e" providerId="ADAL" clId="{02F96C0D-5614-448C-B1E2-D7B920647732}" dt="2023-05-18T13:19:43.858" v="12" actId="732"/>
          <ac:picMkLst>
            <pc:docMk/>
            <pc:sldMk cId="2220558366" sldId="271"/>
            <ac:picMk id="5" creationId="{9D56B3C8-9861-E6B4-F33C-1695BFBC0585}"/>
          </ac:picMkLst>
        </pc:picChg>
      </pc:sldChg>
      <pc:sldChg chg="modSp new mod">
        <pc:chgData name="Schuemie, Martijn [JRDNL]" userId="af052a53-8e28-4f8f-bcc1-00b76bd98f4e" providerId="ADAL" clId="{02F96C0D-5614-448C-B1E2-D7B920647732}" dt="2023-05-18T13:30:13.801" v="331" actId="20577"/>
        <pc:sldMkLst>
          <pc:docMk/>
          <pc:sldMk cId="1092272922" sldId="272"/>
        </pc:sldMkLst>
        <pc:spChg chg="mod">
          <ac:chgData name="Schuemie, Martijn [JRDNL]" userId="af052a53-8e28-4f8f-bcc1-00b76bd98f4e" providerId="ADAL" clId="{02F96C0D-5614-448C-B1E2-D7B920647732}" dt="2023-05-18T13:30:03.038" v="328" actId="20577"/>
          <ac:spMkLst>
            <pc:docMk/>
            <pc:sldMk cId="1092272922" sldId="272"/>
            <ac:spMk id="2" creationId="{ED933D92-2791-B372-E910-9551D6DE14E7}"/>
          </ac:spMkLst>
        </pc:spChg>
        <pc:spChg chg="mod">
          <ac:chgData name="Schuemie, Martijn [JRDNL]" userId="af052a53-8e28-4f8f-bcc1-00b76bd98f4e" providerId="ADAL" clId="{02F96C0D-5614-448C-B1E2-D7B920647732}" dt="2023-05-18T13:30:13.801" v="331" actId="20577"/>
          <ac:spMkLst>
            <pc:docMk/>
            <pc:sldMk cId="1092272922" sldId="272"/>
            <ac:spMk id="3" creationId="{3891C585-CA7C-0F98-922B-5C05F448FFF4}"/>
          </ac:spMkLst>
        </pc:spChg>
      </pc:sldChg>
      <pc:sldChg chg="addSp modSp new mod modAnim">
        <pc:chgData name="Schuemie, Martijn [JRDNL]" userId="af052a53-8e28-4f8f-bcc1-00b76bd98f4e" providerId="ADAL" clId="{02F96C0D-5614-448C-B1E2-D7B920647732}" dt="2023-05-18T13:34:19.643" v="848"/>
        <pc:sldMkLst>
          <pc:docMk/>
          <pc:sldMk cId="3004463606" sldId="273"/>
        </pc:sldMkLst>
        <pc:spChg chg="mod">
          <ac:chgData name="Schuemie, Martijn [JRDNL]" userId="af052a53-8e28-4f8f-bcc1-00b76bd98f4e" providerId="ADAL" clId="{02F96C0D-5614-448C-B1E2-D7B920647732}" dt="2023-05-18T13:30:31.199" v="367" actId="20577"/>
          <ac:spMkLst>
            <pc:docMk/>
            <pc:sldMk cId="3004463606" sldId="273"/>
            <ac:spMk id="2" creationId="{50BDCBDA-94BB-9167-EABB-D1620FD08FD0}"/>
          </ac:spMkLst>
        </pc:spChg>
        <pc:spChg chg="mod">
          <ac:chgData name="Schuemie, Martijn [JRDNL]" userId="af052a53-8e28-4f8f-bcc1-00b76bd98f4e" providerId="ADAL" clId="{02F96C0D-5614-448C-B1E2-D7B920647732}" dt="2023-05-18T13:31:52.758" v="611" actId="20577"/>
          <ac:spMkLst>
            <pc:docMk/>
            <pc:sldMk cId="3004463606" sldId="273"/>
            <ac:spMk id="3" creationId="{94D32B8D-BE68-617E-CC5A-F92A04FEE4AC}"/>
          </ac:spMkLst>
        </pc:spChg>
        <pc:spChg chg="add mod">
          <ac:chgData name="Schuemie, Martijn [JRDNL]" userId="af052a53-8e28-4f8f-bcc1-00b76bd98f4e" providerId="ADAL" clId="{02F96C0D-5614-448C-B1E2-D7B920647732}" dt="2023-05-18T13:34:15.247" v="847" actId="1076"/>
          <ac:spMkLst>
            <pc:docMk/>
            <pc:sldMk cId="3004463606" sldId="273"/>
            <ac:spMk id="4" creationId="{4DA5A109-54D0-6EC0-93BF-130AF59DE06D}"/>
          </ac:spMkLst>
        </pc:spChg>
      </pc:sldChg>
      <pc:sldChg chg="modSp new modAnim">
        <pc:chgData name="Schuemie, Martijn [JRDNL]" userId="af052a53-8e28-4f8f-bcc1-00b76bd98f4e" providerId="ADAL" clId="{02F96C0D-5614-448C-B1E2-D7B920647732}" dt="2023-05-18T13:37:26.532" v="1192"/>
        <pc:sldMkLst>
          <pc:docMk/>
          <pc:sldMk cId="562725543" sldId="274"/>
        </pc:sldMkLst>
        <pc:spChg chg="mod">
          <ac:chgData name="Schuemie, Martijn [JRDNL]" userId="af052a53-8e28-4f8f-bcc1-00b76bd98f4e" providerId="ADAL" clId="{02F96C0D-5614-448C-B1E2-D7B920647732}" dt="2023-05-18T13:34:39.686" v="899" actId="20577"/>
          <ac:spMkLst>
            <pc:docMk/>
            <pc:sldMk cId="562725543" sldId="274"/>
            <ac:spMk id="2" creationId="{60ACFBE2-71B5-E496-9608-298CA1D6B63B}"/>
          </ac:spMkLst>
        </pc:spChg>
        <pc:spChg chg="mod">
          <ac:chgData name="Schuemie, Martijn [JRDNL]" userId="af052a53-8e28-4f8f-bcc1-00b76bd98f4e" providerId="ADAL" clId="{02F96C0D-5614-448C-B1E2-D7B920647732}" dt="2023-05-18T13:37:20.444" v="1191" actId="20577"/>
          <ac:spMkLst>
            <pc:docMk/>
            <pc:sldMk cId="562725543" sldId="274"/>
            <ac:spMk id="3" creationId="{6BC83405-4C8D-7D78-95FD-4F5B520C0453}"/>
          </ac:spMkLst>
        </pc:spChg>
      </pc:sldChg>
      <pc:sldChg chg="modSp new mod">
        <pc:chgData name="Schuemie, Martijn [JRDNL]" userId="af052a53-8e28-4f8f-bcc1-00b76bd98f4e" providerId="ADAL" clId="{02F96C0D-5614-448C-B1E2-D7B920647732}" dt="2023-05-18T13:55:13.080" v="1519" actId="20577"/>
        <pc:sldMkLst>
          <pc:docMk/>
          <pc:sldMk cId="1526744979" sldId="275"/>
        </pc:sldMkLst>
        <pc:spChg chg="mod">
          <ac:chgData name="Schuemie, Martijn [JRDNL]" userId="af052a53-8e28-4f8f-bcc1-00b76bd98f4e" providerId="ADAL" clId="{02F96C0D-5614-448C-B1E2-D7B920647732}" dt="2023-05-18T13:37:55.168" v="1195" actId="27636"/>
          <ac:spMkLst>
            <pc:docMk/>
            <pc:sldMk cId="1526744979" sldId="275"/>
            <ac:spMk id="2" creationId="{B5C716AC-87B3-2823-9447-1D8F093428A7}"/>
          </ac:spMkLst>
        </pc:spChg>
        <pc:spChg chg="mod">
          <ac:chgData name="Schuemie, Martijn [JRDNL]" userId="af052a53-8e28-4f8f-bcc1-00b76bd98f4e" providerId="ADAL" clId="{02F96C0D-5614-448C-B1E2-D7B920647732}" dt="2023-05-18T13:55:13.080" v="1519" actId="20577"/>
          <ac:spMkLst>
            <pc:docMk/>
            <pc:sldMk cId="1526744979" sldId="275"/>
            <ac:spMk id="3" creationId="{A445AD0E-5998-EDAF-F1C1-35682B30583A}"/>
          </ac:spMkLst>
        </pc:spChg>
      </pc:sldChg>
    </pc:docChg>
  </pc:docChgLst>
  <pc:docChgLst>
    <pc:chgData name="Schuemie, Martijn [JRDNL]" userId="af052a53-8e28-4f8f-bcc1-00b76bd98f4e" providerId="ADAL" clId="{9CEB1C98-947C-4865-B7E4-26250F9D02CE}"/>
    <pc:docChg chg="custSel addSld delSld modSld">
      <pc:chgData name="Schuemie, Martijn [JRDNL]" userId="af052a53-8e28-4f8f-bcc1-00b76bd98f4e" providerId="ADAL" clId="{9CEB1C98-947C-4865-B7E4-26250F9D02CE}" dt="2023-03-16T08:24:58.589" v="1743" actId="20577"/>
      <pc:docMkLst>
        <pc:docMk/>
      </pc:docMkLst>
      <pc:sldChg chg="modSp mod">
        <pc:chgData name="Schuemie, Martijn [JRDNL]" userId="af052a53-8e28-4f8f-bcc1-00b76bd98f4e" providerId="ADAL" clId="{9CEB1C98-947C-4865-B7E4-26250F9D02CE}" dt="2023-03-16T07:44:11.464" v="71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9CEB1C98-947C-4865-B7E4-26250F9D02CE}" dt="2023-03-16T07:44:11.464" v="71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9CEB1C98-947C-4865-B7E4-26250F9D02CE}" dt="2023-03-16T07:46:14.945" v="179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9CEB1C98-947C-4865-B7E4-26250F9D02CE}" dt="2023-03-16T07:46:14.945" v="179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 modAnim">
        <pc:chgData name="Schuemie, Martijn [JRDNL]" userId="af052a53-8e28-4f8f-bcc1-00b76bd98f4e" providerId="ADAL" clId="{9CEB1C98-947C-4865-B7E4-26250F9D02CE}" dt="2023-03-16T08:16:21.907" v="1722" actId="27636"/>
        <pc:sldMkLst>
          <pc:docMk/>
          <pc:sldMk cId="3695007226" sldId="261"/>
        </pc:sldMkLst>
        <pc:spChg chg="mod">
          <ac:chgData name="Schuemie, Martijn [JRDNL]" userId="af052a53-8e28-4f8f-bcc1-00b76bd98f4e" providerId="ADAL" clId="{9CEB1C98-947C-4865-B7E4-26250F9D02CE}" dt="2023-03-16T08:16:21.907" v="1722" actId="27636"/>
          <ac:spMkLst>
            <pc:docMk/>
            <pc:sldMk cId="3695007226" sldId="261"/>
            <ac:spMk id="3" creationId="{6BFE6916-8286-8840-92FC-34C1C4493299}"/>
          </ac:spMkLst>
        </pc:spChg>
      </pc:sldChg>
      <pc:sldChg chg="del">
        <pc:chgData name="Schuemie, Martijn [JRDNL]" userId="af052a53-8e28-4f8f-bcc1-00b76bd98f4e" providerId="ADAL" clId="{9CEB1C98-947C-4865-B7E4-26250F9D02CE}" dt="2023-03-16T07:47:52.244" v="463" actId="47"/>
        <pc:sldMkLst>
          <pc:docMk/>
          <pc:sldMk cId="865780318" sldId="263"/>
        </pc:sldMkLst>
      </pc:sldChg>
      <pc:sldChg chg="modSp new mod">
        <pc:chgData name="Schuemie, Martijn [JRDNL]" userId="af052a53-8e28-4f8f-bcc1-00b76bd98f4e" providerId="ADAL" clId="{9CEB1C98-947C-4865-B7E4-26250F9D02CE}" dt="2023-03-16T07:57:02.560" v="707" actId="20577"/>
        <pc:sldMkLst>
          <pc:docMk/>
          <pc:sldMk cId="3245620795" sldId="263"/>
        </pc:sldMkLst>
        <pc:spChg chg="mod">
          <ac:chgData name="Schuemie, Martijn [JRDNL]" userId="af052a53-8e28-4f8f-bcc1-00b76bd98f4e" providerId="ADAL" clId="{9CEB1C98-947C-4865-B7E4-26250F9D02CE}" dt="2023-03-16T07:48:02.983" v="483" actId="20577"/>
          <ac:spMkLst>
            <pc:docMk/>
            <pc:sldMk cId="3245620795" sldId="263"/>
            <ac:spMk id="2" creationId="{D3A807A4-DC51-F5E0-3D6B-119D11E0384E}"/>
          </ac:spMkLst>
        </pc:spChg>
        <pc:spChg chg="mod">
          <ac:chgData name="Schuemie, Martijn [JRDNL]" userId="af052a53-8e28-4f8f-bcc1-00b76bd98f4e" providerId="ADAL" clId="{9CEB1C98-947C-4865-B7E4-26250F9D02CE}" dt="2023-03-16T07:57:02.560" v="707" actId="20577"/>
          <ac:spMkLst>
            <pc:docMk/>
            <pc:sldMk cId="3245620795" sldId="263"/>
            <ac:spMk id="3" creationId="{AF8B8E43-0C37-CE7A-5F8E-9DEAD6117FF0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06:06.290" v="790" actId="5793"/>
        <pc:sldMkLst>
          <pc:docMk/>
          <pc:sldMk cId="1627552034" sldId="264"/>
        </pc:sldMkLst>
        <pc:spChg chg="mod">
          <ac:chgData name="Schuemie, Martijn [JRDNL]" userId="af052a53-8e28-4f8f-bcc1-00b76bd98f4e" providerId="ADAL" clId="{9CEB1C98-947C-4865-B7E4-26250F9D02CE}" dt="2023-03-16T08:03:06.936" v="709"/>
          <ac:spMkLst>
            <pc:docMk/>
            <pc:sldMk cId="1627552034" sldId="264"/>
            <ac:spMk id="2" creationId="{6810BD4C-FDEC-31E9-74E4-872EA446D64C}"/>
          </ac:spMkLst>
        </pc:spChg>
        <pc:spChg chg="mod">
          <ac:chgData name="Schuemie, Martijn [JRDNL]" userId="af052a53-8e28-4f8f-bcc1-00b76bd98f4e" providerId="ADAL" clId="{9CEB1C98-947C-4865-B7E4-26250F9D02CE}" dt="2023-03-16T08:06:06.290" v="790" actId="5793"/>
          <ac:spMkLst>
            <pc:docMk/>
            <pc:sldMk cId="1627552034" sldId="264"/>
            <ac:spMk id="3" creationId="{5C6E4513-2D93-8B15-7C58-F90D8B2D540A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09:32.700" v="1132" actId="20577"/>
        <pc:sldMkLst>
          <pc:docMk/>
          <pc:sldMk cId="387441409" sldId="265"/>
        </pc:sldMkLst>
        <pc:spChg chg="mod">
          <ac:chgData name="Schuemie, Martijn [JRDNL]" userId="af052a53-8e28-4f8f-bcc1-00b76bd98f4e" providerId="ADAL" clId="{9CEB1C98-947C-4865-B7E4-26250F9D02CE}" dt="2023-03-16T08:06:27.896" v="792"/>
          <ac:spMkLst>
            <pc:docMk/>
            <pc:sldMk cId="387441409" sldId="265"/>
            <ac:spMk id="2" creationId="{78A1AE87-F4B1-E413-1DBD-3C480581EB42}"/>
          </ac:spMkLst>
        </pc:spChg>
        <pc:spChg chg="mod">
          <ac:chgData name="Schuemie, Martijn [JRDNL]" userId="af052a53-8e28-4f8f-bcc1-00b76bd98f4e" providerId="ADAL" clId="{9CEB1C98-947C-4865-B7E4-26250F9D02CE}" dt="2023-03-16T08:09:32.700" v="1132" actId="20577"/>
          <ac:spMkLst>
            <pc:docMk/>
            <pc:sldMk cId="387441409" sldId="265"/>
            <ac:spMk id="3" creationId="{FAAC0FEE-111C-0BF3-21F6-1B6EC54BD703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12:08.059" v="1442"/>
        <pc:sldMkLst>
          <pc:docMk/>
          <pc:sldMk cId="3419704005" sldId="266"/>
        </pc:sldMkLst>
        <pc:spChg chg="mod">
          <ac:chgData name="Schuemie, Martijn [JRDNL]" userId="af052a53-8e28-4f8f-bcc1-00b76bd98f4e" providerId="ADAL" clId="{9CEB1C98-947C-4865-B7E4-26250F9D02CE}" dt="2023-03-16T08:10:34.357" v="1194" actId="20577"/>
          <ac:spMkLst>
            <pc:docMk/>
            <pc:sldMk cId="3419704005" sldId="266"/>
            <ac:spMk id="2" creationId="{8B8571E8-F670-C062-D66F-165815A8874D}"/>
          </ac:spMkLst>
        </pc:spChg>
        <pc:spChg chg="mod">
          <ac:chgData name="Schuemie, Martijn [JRDNL]" userId="af052a53-8e28-4f8f-bcc1-00b76bd98f4e" providerId="ADAL" clId="{9CEB1C98-947C-4865-B7E4-26250F9D02CE}" dt="2023-03-16T08:12:08.059" v="1442"/>
          <ac:spMkLst>
            <pc:docMk/>
            <pc:sldMk cId="3419704005" sldId="266"/>
            <ac:spMk id="3" creationId="{4F139CC0-DBEF-E4A3-1378-8A36C29D0C0F}"/>
          </ac:spMkLst>
        </pc:spChg>
      </pc:sldChg>
      <pc:sldChg chg="modSp new mod">
        <pc:chgData name="Schuemie, Martijn [JRDNL]" userId="af052a53-8e28-4f8f-bcc1-00b76bd98f4e" providerId="ADAL" clId="{9CEB1C98-947C-4865-B7E4-26250F9D02CE}" dt="2023-03-16T08:15:35.057" v="1661" actId="20577"/>
        <pc:sldMkLst>
          <pc:docMk/>
          <pc:sldMk cId="1216664922" sldId="267"/>
        </pc:sldMkLst>
        <pc:spChg chg="mod">
          <ac:chgData name="Schuemie, Martijn [JRDNL]" userId="af052a53-8e28-4f8f-bcc1-00b76bd98f4e" providerId="ADAL" clId="{9CEB1C98-947C-4865-B7E4-26250F9D02CE}" dt="2023-03-16T08:13:15.524" v="1492" actId="20577"/>
          <ac:spMkLst>
            <pc:docMk/>
            <pc:sldMk cId="1216664922" sldId="267"/>
            <ac:spMk id="2" creationId="{E92F4414-A0DB-B547-01E6-7053578E0779}"/>
          </ac:spMkLst>
        </pc:spChg>
        <pc:spChg chg="mod">
          <ac:chgData name="Schuemie, Martijn [JRDNL]" userId="af052a53-8e28-4f8f-bcc1-00b76bd98f4e" providerId="ADAL" clId="{9CEB1C98-947C-4865-B7E4-26250F9D02CE}" dt="2023-03-16T08:15:35.057" v="1661" actId="20577"/>
          <ac:spMkLst>
            <pc:docMk/>
            <pc:sldMk cId="1216664922" sldId="267"/>
            <ac:spMk id="3" creationId="{C11BC3E1-EC5C-6952-3D5C-4CB6EE6158E0}"/>
          </ac:spMkLst>
        </pc:spChg>
      </pc:sldChg>
      <pc:sldChg chg="new del">
        <pc:chgData name="Schuemie, Martijn [JRDNL]" userId="af052a53-8e28-4f8f-bcc1-00b76bd98f4e" providerId="ADAL" clId="{9CEB1C98-947C-4865-B7E4-26250F9D02CE}" dt="2023-03-16T08:13:06.246" v="1475" actId="47"/>
        <pc:sldMkLst>
          <pc:docMk/>
          <pc:sldMk cId="2903604858" sldId="267"/>
        </pc:sldMkLst>
      </pc:sldChg>
      <pc:sldChg chg="modSp new mod">
        <pc:chgData name="Schuemie, Martijn [JRDNL]" userId="af052a53-8e28-4f8f-bcc1-00b76bd98f4e" providerId="ADAL" clId="{9CEB1C98-947C-4865-B7E4-26250F9D02CE}" dt="2023-03-16T08:24:58.589" v="1743" actId="20577"/>
        <pc:sldMkLst>
          <pc:docMk/>
          <pc:sldMk cId="882376883" sldId="268"/>
        </pc:sldMkLst>
        <pc:spChg chg="mod">
          <ac:chgData name="Schuemie, Martijn [JRDNL]" userId="af052a53-8e28-4f8f-bcc1-00b76bd98f4e" providerId="ADAL" clId="{9CEB1C98-947C-4865-B7E4-26250F9D02CE}" dt="2023-03-16T08:24:58.589" v="1743" actId="20577"/>
          <ac:spMkLst>
            <pc:docMk/>
            <pc:sldMk cId="882376883" sldId="268"/>
            <ac:spMk id="2" creationId="{5079BF75-D24C-7696-93E8-52BEFA2AC599}"/>
          </ac:spMkLst>
        </pc:spChg>
      </pc:sldChg>
    </pc:docChg>
  </pc:docChgLst>
  <pc:docChgLst>
    <pc:chgData name="Schuemie, Martijn [JRDNL]" userId="af052a53-8e28-4f8f-bcc1-00b76bd98f4e" providerId="ADAL" clId="{835F7DF0-7CA4-46BD-A495-7E0FEA4BD5CC}"/>
    <pc:docChg chg="custSel addSld modSld">
      <pc:chgData name="Schuemie, Martijn [JRDNL]" userId="af052a53-8e28-4f8f-bcc1-00b76bd98f4e" providerId="ADAL" clId="{835F7DF0-7CA4-46BD-A495-7E0FEA4BD5CC}" dt="2023-02-16T16:59:10.118" v="252" actId="20577"/>
      <pc:docMkLst>
        <pc:docMk/>
      </pc:docMkLst>
      <pc:sldChg chg="modSp mod">
        <pc:chgData name="Schuemie, Martijn [JRDNL]" userId="af052a53-8e28-4f8f-bcc1-00b76bd98f4e" providerId="ADAL" clId="{835F7DF0-7CA4-46BD-A495-7E0FEA4BD5CC}" dt="2023-02-16T16:23:59.892" v="214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835F7DF0-7CA4-46BD-A495-7E0FEA4BD5CC}" dt="2023-02-16T16:23:59.892" v="214" actId="20577"/>
          <ac:spMkLst>
            <pc:docMk/>
            <pc:sldMk cId="1178132217" sldId="258"/>
            <ac:spMk id="3" creationId="{5086A014-51FB-5065-DABA-18EE95296EF2}"/>
          </ac:spMkLst>
        </pc:spChg>
      </pc:sldChg>
      <pc:sldChg chg="modSp modAnim">
        <pc:chgData name="Schuemie, Martijn [JRDNL]" userId="af052a53-8e28-4f8f-bcc1-00b76bd98f4e" providerId="ADAL" clId="{835F7DF0-7CA4-46BD-A495-7E0FEA4BD5CC}" dt="2023-02-16T16:59:10.118" v="252" actId="20577"/>
        <pc:sldMkLst>
          <pc:docMk/>
          <pc:sldMk cId="214038350" sldId="260"/>
        </pc:sldMkLst>
        <pc:spChg chg="mod">
          <ac:chgData name="Schuemie, Martijn [JRDNL]" userId="af052a53-8e28-4f8f-bcc1-00b76bd98f4e" providerId="ADAL" clId="{835F7DF0-7CA4-46BD-A495-7E0FEA4BD5CC}" dt="2023-02-16T16:59:10.118" v="252" actId="20577"/>
          <ac:spMkLst>
            <pc:docMk/>
            <pc:sldMk cId="214038350" sldId="260"/>
            <ac:spMk id="3" creationId="{E6DDA322-6444-733D-E75E-B015139B6938}"/>
          </ac:spMkLst>
        </pc:spChg>
      </pc:sldChg>
      <pc:sldChg chg="modSp modAnim">
        <pc:chgData name="Schuemie, Martijn [JRDNL]" userId="af052a53-8e28-4f8f-bcc1-00b76bd98f4e" providerId="ADAL" clId="{835F7DF0-7CA4-46BD-A495-7E0FEA4BD5CC}" dt="2023-02-16T16:12:15.854" v="177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835F7DF0-7CA4-46BD-A495-7E0FEA4BD5CC}" dt="2023-02-16T16:12:15.854" v="177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modSp mod modAnim">
        <pc:chgData name="Schuemie, Martijn [JRDNL]" userId="af052a53-8e28-4f8f-bcc1-00b76bd98f4e" providerId="ADAL" clId="{835F7DF0-7CA4-46BD-A495-7E0FEA4BD5CC}" dt="2023-02-15T15:49:13.570" v="104" actId="20577"/>
        <pc:sldMkLst>
          <pc:docMk/>
          <pc:sldMk cId="865049406" sldId="262"/>
        </pc:sldMkLst>
        <pc:spChg chg="mod">
          <ac:chgData name="Schuemie, Martijn [JRDNL]" userId="af052a53-8e28-4f8f-bcc1-00b76bd98f4e" providerId="ADAL" clId="{835F7DF0-7CA4-46BD-A495-7E0FEA4BD5CC}" dt="2023-02-15T15:49:13.570" v="104" actId="20577"/>
          <ac:spMkLst>
            <pc:docMk/>
            <pc:sldMk cId="865049406" sldId="262"/>
            <ac:spMk id="3" creationId="{90AFE897-3BA5-580F-2CB0-47701C5DA7AB}"/>
          </ac:spMkLst>
        </pc:spChg>
      </pc:sldChg>
      <pc:sldChg chg="modSp new mod">
        <pc:chgData name="Schuemie, Martijn [JRDNL]" userId="af052a53-8e28-4f8f-bcc1-00b76bd98f4e" providerId="ADAL" clId="{835F7DF0-7CA4-46BD-A495-7E0FEA4BD5CC}" dt="2023-02-16T16:57:59.032" v="219" actId="27636"/>
        <pc:sldMkLst>
          <pc:docMk/>
          <pc:sldMk cId="865780318" sldId="263"/>
        </pc:sldMkLst>
        <pc:spChg chg="mod">
          <ac:chgData name="Schuemie, Martijn [JRDNL]" userId="af052a53-8e28-4f8f-bcc1-00b76bd98f4e" providerId="ADAL" clId="{835F7DF0-7CA4-46BD-A495-7E0FEA4BD5CC}" dt="2023-02-16T16:57:59.032" v="219" actId="27636"/>
          <ac:spMkLst>
            <pc:docMk/>
            <pc:sldMk cId="865780318" sldId="263"/>
            <ac:spMk id="2" creationId="{09C39ACA-9643-89D4-D972-ABCC706D6A3B}"/>
          </ac:spMkLst>
        </pc:spChg>
      </pc:sldChg>
    </pc:docChg>
  </pc:docChgLst>
  <pc:docChgLst>
    <pc:chgData name="Schuemie, Martijn [JRDNL]" userId="af052a53-8e28-4f8f-bcc1-00b76bd98f4e" providerId="ADAL" clId="{331C2F35-476D-4983-B441-EA2DF0E25714}"/>
    <pc:docChg chg="undo custSel addSld delSld modSld">
      <pc:chgData name="Schuemie, Martijn [JRDNL]" userId="af052a53-8e28-4f8f-bcc1-00b76bd98f4e" providerId="ADAL" clId="{331C2F35-476D-4983-B441-EA2DF0E25714}" dt="2023-04-19T14:47:40.902" v="867" actId="5793"/>
      <pc:docMkLst>
        <pc:docMk/>
      </pc:docMkLst>
      <pc:sldChg chg="addSp delSp modSp mod">
        <pc:chgData name="Schuemie, Martijn [JRDNL]" userId="af052a53-8e28-4f8f-bcc1-00b76bd98f4e" providerId="ADAL" clId="{331C2F35-476D-4983-B441-EA2DF0E25714}" dt="2023-04-19T14:39:44.351" v="22" actId="20577"/>
        <pc:sldMkLst>
          <pc:docMk/>
          <pc:sldMk cId="1178132217" sldId="258"/>
        </pc:sldMkLst>
        <pc:spChg chg="mod">
          <ac:chgData name="Schuemie, Martijn [JRDNL]" userId="af052a53-8e28-4f8f-bcc1-00b76bd98f4e" providerId="ADAL" clId="{331C2F35-476D-4983-B441-EA2DF0E25714}" dt="2023-04-19T14:39:44.351" v="22" actId="20577"/>
          <ac:spMkLst>
            <pc:docMk/>
            <pc:sldMk cId="1178132217" sldId="258"/>
            <ac:spMk id="3" creationId="{5086A014-51FB-5065-DABA-18EE95296EF2}"/>
          </ac:spMkLst>
        </pc:spChg>
        <pc:spChg chg="add del">
          <ac:chgData name="Schuemie, Martijn [JRDNL]" userId="af052a53-8e28-4f8f-bcc1-00b76bd98f4e" providerId="ADAL" clId="{331C2F35-476D-4983-B441-EA2DF0E25714}" dt="2023-04-19T14:39:26.657" v="3"/>
          <ac:spMkLst>
            <pc:docMk/>
            <pc:sldMk cId="1178132217" sldId="258"/>
            <ac:spMk id="4" creationId="{7667B456-062A-2671-E7CA-506CBF0C835B}"/>
          </ac:spMkLst>
        </pc:spChg>
        <pc:spChg chg="add del mod">
          <ac:chgData name="Schuemie, Martijn [JRDNL]" userId="af052a53-8e28-4f8f-bcc1-00b76bd98f4e" providerId="ADAL" clId="{331C2F35-476D-4983-B441-EA2DF0E25714}" dt="2023-04-19T14:39:26.453" v="2"/>
          <ac:spMkLst>
            <pc:docMk/>
            <pc:sldMk cId="1178132217" sldId="258"/>
            <ac:spMk id="5" creationId="{6DB4049B-20F4-0D22-1BA6-6F163A5967B8}"/>
          </ac:spMkLst>
        </pc:spChg>
      </pc:sldChg>
      <pc:sldChg chg="modSp modAnim">
        <pc:chgData name="Schuemie, Martijn [JRDNL]" userId="af052a53-8e28-4f8f-bcc1-00b76bd98f4e" providerId="ADAL" clId="{331C2F35-476D-4983-B441-EA2DF0E25714}" dt="2023-04-19T14:41:57.564" v="129" actId="6549"/>
        <pc:sldMkLst>
          <pc:docMk/>
          <pc:sldMk cId="214038350" sldId="260"/>
        </pc:sldMkLst>
        <pc:spChg chg="mod">
          <ac:chgData name="Schuemie, Martijn [JRDNL]" userId="af052a53-8e28-4f8f-bcc1-00b76bd98f4e" providerId="ADAL" clId="{331C2F35-476D-4983-B441-EA2DF0E25714}" dt="2023-04-19T14:41:57.564" v="129" actId="6549"/>
          <ac:spMkLst>
            <pc:docMk/>
            <pc:sldMk cId="214038350" sldId="260"/>
            <ac:spMk id="3" creationId="{E6DDA322-6444-733D-E75E-B015139B6938}"/>
          </ac:spMkLst>
        </pc:spChg>
      </pc:sldChg>
      <pc:sldChg chg="modSp mod">
        <pc:chgData name="Schuemie, Martijn [JRDNL]" userId="af052a53-8e28-4f8f-bcc1-00b76bd98f4e" providerId="ADAL" clId="{331C2F35-476D-4983-B441-EA2DF0E25714}" dt="2023-04-19T14:42:52.561" v="249" actId="20577"/>
        <pc:sldMkLst>
          <pc:docMk/>
          <pc:sldMk cId="3695007226" sldId="261"/>
        </pc:sldMkLst>
        <pc:spChg chg="mod">
          <ac:chgData name="Schuemie, Martijn [JRDNL]" userId="af052a53-8e28-4f8f-bcc1-00b76bd98f4e" providerId="ADAL" clId="{331C2F35-476D-4983-B441-EA2DF0E25714}" dt="2023-04-19T14:42:52.561" v="249" actId="20577"/>
          <ac:spMkLst>
            <pc:docMk/>
            <pc:sldMk cId="3695007226" sldId="261"/>
            <ac:spMk id="3" creationId="{6BFE6916-8286-8840-92FC-34C1C4493299}"/>
          </ac:spMkLst>
        </pc:spChg>
      </pc:sldChg>
      <pc:sldChg chg="add del">
        <pc:chgData name="Schuemie, Martijn [JRDNL]" userId="af052a53-8e28-4f8f-bcc1-00b76bd98f4e" providerId="ADAL" clId="{331C2F35-476D-4983-B441-EA2DF0E25714}" dt="2023-04-19T14:44:52.034" v="504" actId="47"/>
        <pc:sldMkLst>
          <pc:docMk/>
          <pc:sldMk cId="865049406" sldId="262"/>
        </pc:sldMkLst>
      </pc:sldChg>
      <pc:sldChg chg="del">
        <pc:chgData name="Schuemie, Martijn [JRDNL]" userId="af052a53-8e28-4f8f-bcc1-00b76bd98f4e" providerId="ADAL" clId="{331C2F35-476D-4983-B441-EA2DF0E25714}" dt="2023-04-19T14:44:41.059" v="500" actId="47"/>
        <pc:sldMkLst>
          <pc:docMk/>
          <pc:sldMk cId="3245620795" sldId="263"/>
        </pc:sldMkLst>
      </pc:sldChg>
      <pc:sldChg chg="del">
        <pc:chgData name="Schuemie, Martijn [JRDNL]" userId="af052a53-8e28-4f8f-bcc1-00b76bd98f4e" providerId="ADAL" clId="{331C2F35-476D-4983-B441-EA2DF0E25714}" dt="2023-04-19T14:46:00.132" v="631" actId="47"/>
        <pc:sldMkLst>
          <pc:docMk/>
          <pc:sldMk cId="1627552034" sldId="264"/>
        </pc:sldMkLst>
      </pc:sldChg>
      <pc:sldChg chg="modSp mod">
        <pc:chgData name="Schuemie, Martijn [JRDNL]" userId="af052a53-8e28-4f8f-bcc1-00b76bd98f4e" providerId="ADAL" clId="{331C2F35-476D-4983-B441-EA2DF0E25714}" dt="2023-04-19T14:44:25.904" v="498" actId="20577"/>
        <pc:sldMkLst>
          <pc:docMk/>
          <pc:sldMk cId="387441409" sldId="265"/>
        </pc:sldMkLst>
        <pc:spChg chg="mod">
          <ac:chgData name="Schuemie, Martijn [JRDNL]" userId="af052a53-8e28-4f8f-bcc1-00b76bd98f4e" providerId="ADAL" clId="{331C2F35-476D-4983-B441-EA2DF0E25714}" dt="2023-04-19T14:44:25.904" v="498" actId="20577"/>
          <ac:spMkLst>
            <pc:docMk/>
            <pc:sldMk cId="387441409" sldId="265"/>
            <ac:spMk id="3" creationId="{FAAC0FEE-111C-0BF3-21F6-1B6EC54BD703}"/>
          </ac:spMkLst>
        </pc:spChg>
      </pc:sldChg>
      <pc:sldChg chg="modSp new mod">
        <pc:chgData name="Schuemie, Martijn [JRDNL]" userId="af052a53-8e28-4f8f-bcc1-00b76bd98f4e" providerId="ADAL" clId="{331C2F35-476D-4983-B441-EA2DF0E25714}" dt="2023-04-19T14:45:54.793" v="630" actId="20577"/>
        <pc:sldMkLst>
          <pc:docMk/>
          <pc:sldMk cId="3283527357" sldId="266"/>
        </pc:sldMkLst>
        <pc:spChg chg="mod">
          <ac:chgData name="Schuemie, Martijn [JRDNL]" userId="af052a53-8e28-4f8f-bcc1-00b76bd98f4e" providerId="ADAL" clId="{331C2F35-476D-4983-B441-EA2DF0E25714}" dt="2023-04-19T14:45:09.851" v="509" actId="27636"/>
          <ac:spMkLst>
            <pc:docMk/>
            <pc:sldMk cId="3283527357" sldId="266"/>
            <ac:spMk id="2" creationId="{DFD8D2D6-E1E1-6486-C05D-9ACC4C2C2075}"/>
          </ac:spMkLst>
        </pc:spChg>
        <pc:spChg chg="mod">
          <ac:chgData name="Schuemie, Martijn [JRDNL]" userId="af052a53-8e28-4f8f-bcc1-00b76bd98f4e" providerId="ADAL" clId="{331C2F35-476D-4983-B441-EA2DF0E25714}" dt="2023-04-19T14:45:54.793" v="630" actId="20577"/>
          <ac:spMkLst>
            <pc:docMk/>
            <pc:sldMk cId="3283527357" sldId="266"/>
            <ac:spMk id="3" creationId="{10BEC906-8869-5140-277E-4DA4AD1DA529}"/>
          </ac:spMkLst>
        </pc:spChg>
      </pc:sldChg>
      <pc:sldChg chg="del">
        <pc:chgData name="Schuemie, Martijn [JRDNL]" userId="af052a53-8e28-4f8f-bcc1-00b76bd98f4e" providerId="ADAL" clId="{331C2F35-476D-4983-B441-EA2DF0E25714}" dt="2023-04-19T14:44:37.676" v="499" actId="47"/>
        <pc:sldMkLst>
          <pc:docMk/>
          <pc:sldMk cId="3419704005" sldId="266"/>
        </pc:sldMkLst>
      </pc:sldChg>
      <pc:sldChg chg="del">
        <pc:chgData name="Schuemie, Martijn [JRDNL]" userId="af052a53-8e28-4f8f-bcc1-00b76bd98f4e" providerId="ADAL" clId="{331C2F35-476D-4983-B441-EA2DF0E25714}" dt="2023-04-19T14:44:46.344" v="501" actId="47"/>
        <pc:sldMkLst>
          <pc:docMk/>
          <pc:sldMk cId="1216664922" sldId="267"/>
        </pc:sldMkLst>
      </pc:sldChg>
      <pc:sldChg chg="modSp new mod">
        <pc:chgData name="Schuemie, Martijn [JRDNL]" userId="af052a53-8e28-4f8f-bcc1-00b76bd98f4e" providerId="ADAL" clId="{331C2F35-476D-4983-B441-EA2DF0E25714}" dt="2023-04-19T14:46:17.809" v="633"/>
        <pc:sldMkLst>
          <pc:docMk/>
          <pc:sldMk cId="2768695750" sldId="267"/>
        </pc:sldMkLst>
        <pc:spChg chg="mod">
          <ac:chgData name="Schuemie, Martijn [JRDNL]" userId="af052a53-8e28-4f8f-bcc1-00b76bd98f4e" providerId="ADAL" clId="{331C2F35-476D-4983-B441-EA2DF0E25714}" dt="2023-04-19T14:46:17.809" v="633"/>
          <ac:spMkLst>
            <pc:docMk/>
            <pc:sldMk cId="2768695750" sldId="267"/>
            <ac:spMk id="2" creationId="{794FEE3A-E10B-E285-77C3-47A60479D46D}"/>
          </ac:spMkLst>
        </pc:spChg>
      </pc:sldChg>
      <pc:sldChg chg="del">
        <pc:chgData name="Schuemie, Martijn [JRDNL]" userId="af052a53-8e28-4f8f-bcc1-00b76bd98f4e" providerId="ADAL" clId="{331C2F35-476D-4983-B441-EA2DF0E25714}" dt="2023-04-19T14:44:49.221" v="502" actId="47"/>
        <pc:sldMkLst>
          <pc:docMk/>
          <pc:sldMk cId="882376883" sldId="268"/>
        </pc:sldMkLst>
      </pc:sldChg>
      <pc:sldChg chg="modSp new mod">
        <pc:chgData name="Schuemie, Martijn [JRDNL]" userId="af052a53-8e28-4f8f-bcc1-00b76bd98f4e" providerId="ADAL" clId="{331C2F35-476D-4983-B441-EA2DF0E25714}" dt="2023-04-19T14:46:29.380" v="638" actId="27636"/>
        <pc:sldMkLst>
          <pc:docMk/>
          <pc:sldMk cId="1374616002" sldId="268"/>
        </pc:sldMkLst>
        <pc:spChg chg="mod">
          <ac:chgData name="Schuemie, Martijn [JRDNL]" userId="af052a53-8e28-4f8f-bcc1-00b76bd98f4e" providerId="ADAL" clId="{331C2F35-476D-4983-B441-EA2DF0E25714}" dt="2023-04-19T14:46:29.380" v="638" actId="27636"/>
          <ac:spMkLst>
            <pc:docMk/>
            <pc:sldMk cId="1374616002" sldId="268"/>
            <ac:spMk id="2" creationId="{848A8576-C106-4340-BAA1-CCEEC7B95B7F}"/>
          </ac:spMkLst>
        </pc:spChg>
      </pc:sldChg>
      <pc:sldChg chg="new">
        <pc:chgData name="Schuemie, Martijn [JRDNL]" userId="af052a53-8e28-4f8f-bcc1-00b76bd98f4e" providerId="ADAL" clId="{331C2F35-476D-4983-B441-EA2DF0E25714}" dt="2023-04-19T14:46:31.754" v="639" actId="680"/>
        <pc:sldMkLst>
          <pc:docMk/>
          <pc:sldMk cId="3798958894" sldId="269"/>
        </pc:sldMkLst>
      </pc:sldChg>
      <pc:sldChg chg="modSp new mod">
        <pc:chgData name="Schuemie, Martijn [JRDNL]" userId="af052a53-8e28-4f8f-bcc1-00b76bd98f4e" providerId="ADAL" clId="{331C2F35-476D-4983-B441-EA2DF0E25714}" dt="2023-04-19T14:47:40.902" v="867" actId="5793"/>
        <pc:sldMkLst>
          <pc:docMk/>
          <pc:sldMk cId="3189049989" sldId="270"/>
        </pc:sldMkLst>
        <pc:spChg chg="mod">
          <ac:chgData name="Schuemie, Martijn [JRDNL]" userId="af052a53-8e28-4f8f-bcc1-00b76bd98f4e" providerId="ADAL" clId="{331C2F35-476D-4983-B441-EA2DF0E25714}" dt="2023-04-19T14:46:41.723" v="641"/>
          <ac:spMkLst>
            <pc:docMk/>
            <pc:sldMk cId="3189049989" sldId="270"/>
            <ac:spMk id="2" creationId="{D8640540-542D-E133-5307-721E9D2BDDDC}"/>
          </ac:spMkLst>
        </pc:spChg>
        <pc:spChg chg="mod">
          <ac:chgData name="Schuemie, Martijn [JRDNL]" userId="af052a53-8e28-4f8f-bcc1-00b76bd98f4e" providerId="ADAL" clId="{331C2F35-476D-4983-B441-EA2DF0E25714}" dt="2023-04-19T14:47:40.902" v="867" actId="5793"/>
          <ac:spMkLst>
            <pc:docMk/>
            <pc:sldMk cId="3189049989" sldId="270"/>
            <ac:spMk id="3" creationId="{92FD8E6A-6D0B-02A6-BE7D-1DA69F37B3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ohdsi.github.io/Hades/publication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-studies/Covid19SubjectsAesiIncidenceR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Tutorial-Had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Had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D8C19-F0CF-492A-BC0C-1211AEF924B4}"/>
              </a:ext>
            </a:extLst>
          </p:cNvPr>
          <p:cNvSpPr/>
          <p:nvPr/>
        </p:nvSpPr>
        <p:spPr>
          <a:xfrm>
            <a:off x="76200" y="1600200"/>
            <a:ext cx="28956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73529-437F-4B29-B718-C60F1BB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36455"/>
            <a:ext cx="8001000" cy="1710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8170A-BB71-CF4A-68DC-4FC83B48A396}"/>
              </a:ext>
            </a:extLst>
          </p:cNvPr>
          <p:cNvSpPr txBox="1"/>
          <p:nvPr/>
        </p:nvSpPr>
        <p:spPr>
          <a:xfrm>
            <a:off x="1752600" y="3939005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Open-Source Software for Observational Research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A874-31F8-2A0B-6258-BB278E58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using HADES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FEF2-F225-1B50-116E-6778C1D6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44 peer-reviewed clinical research papers</a:t>
            </a:r>
          </a:p>
          <a:p>
            <a:r>
              <a:rPr lang="en-US" dirty="0"/>
              <a:t>40 methods research papers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41275-E283-3FFF-7A0A-43A8ED6F3B52}"/>
              </a:ext>
            </a:extLst>
          </p:cNvPr>
          <p:cNvGrpSpPr/>
          <p:nvPr/>
        </p:nvGrpSpPr>
        <p:grpSpPr>
          <a:xfrm>
            <a:off x="0" y="2667000"/>
            <a:ext cx="5562600" cy="4552168"/>
            <a:chOff x="0" y="1748916"/>
            <a:chExt cx="6744753" cy="5519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FA8D4-8C79-20DF-0728-BEA5D272E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8121"/>
            <a:stretch/>
          </p:blipFill>
          <p:spPr>
            <a:xfrm>
              <a:off x="0" y="1748916"/>
              <a:ext cx="6744753" cy="55195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73CDCA-BF7A-4924-D26E-050E04EF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80" y="1836506"/>
              <a:ext cx="1876425" cy="38092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371E2D-28D1-E759-4374-D7BE09068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2" y="4144302"/>
            <a:ext cx="4953926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CCBDE-F1D5-2B33-010E-8E0C16BD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635968"/>
            <a:ext cx="5486400" cy="320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EA946-01BE-D20F-7049-5201F4758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932" y="4785307"/>
            <a:ext cx="5638800" cy="268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EA88F5-4F2D-231B-EFD7-E78B10F6E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36E33-359D-2E63-A042-F2875A6526A2}"/>
              </a:ext>
            </a:extLst>
          </p:cNvPr>
          <p:cNvSpPr txBox="1"/>
          <p:nvPr/>
        </p:nvSpPr>
        <p:spPr>
          <a:xfrm>
            <a:off x="605814" y="2183368"/>
            <a:ext cx="475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https://ohdsi.github.io/Hades/publications.html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6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analyses using HADES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3E4B-3557-22D0-49D5-8E0BE480E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Multiple sites with data</a:t>
            </a:r>
          </a:p>
          <a:p>
            <a:pPr lvl="1"/>
            <a:r>
              <a:rPr lang="en-US" dirty="0"/>
              <a:t>Hospital EHRs</a:t>
            </a:r>
          </a:p>
          <a:p>
            <a:pPr lvl="1"/>
            <a:r>
              <a:rPr lang="en-US" dirty="0"/>
              <a:t>Administrative Claims</a:t>
            </a:r>
          </a:p>
          <a:p>
            <a:r>
              <a:rPr lang="en-US" dirty="0"/>
              <a:t>Patient-level data cannot be shared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A8D28DA-EAFC-4223-AF88-7A92C992B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CB53F11-77AC-465E-B487-C606A439B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E6DC753-E284-45DE-AEA4-C1D90B9BA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BCB19BE-6B6C-455C-99A2-EEFB1DFB66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79390"/>
            <a:ext cx="47625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6989136-F612-4675-A5FF-CAEA3DF74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2638" y="2383383"/>
            <a:ext cx="47625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42B47B1-F5A0-4576-BAD3-FE52204D7E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034" y="238717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AB26F3-B71C-4928-BB39-F5502E8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065 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25013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4948 0.3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709A370-EEE4-4D0C-A14A-185ED3993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  <a:p>
            <a:r>
              <a:rPr lang="en-US" dirty="0"/>
              <a:t>Results are send back to site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6A83A47-FEDD-45C1-BA3B-DA079610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0638 -0.3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3385 0.0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2904 -0.30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9000" y="2438400"/>
            <a:ext cx="3124200" cy="2362200"/>
            <a:chOff x="5715000" y="2438400"/>
            <a:chExt cx="3124200" cy="2362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276600"/>
              <a:ext cx="3124200" cy="1524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Standards: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PostgreSQL, Oracle, SQL Server, RedShift, Snowflake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OMOP Common Data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Windows, </a:t>
              </a:r>
              <a:r>
                <a:rPr lang="en-US" sz="1600" dirty="0" err="1">
                  <a:solidFill>
                    <a:schemeClr val="tx1"/>
                  </a:solidFill>
                </a:rPr>
                <a:t>MacOs</a:t>
              </a:r>
              <a:r>
                <a:rPr lang="en-US" sz="1600" dirty="0">
                  <a:solidFill>
                    <a:schemeClr val="tx1"/>
                  </a:solidFill>
                </a:rPr>
                <a:t>, Linux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38400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1905000"/>
            <a:ext cx="3124200" cy="1981200"/>
            <a:chOff x="5715000" y="2492625"/>
            <a:chExt cx="3124200" cy="1981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330825"/>
              <a:ext cx="3124200" cy="1143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 package using HADES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</a:rPr>
                <a:t>Renv</a:t>
              </a:r>
              <a:r>
                <a:rPr lang="en-US" sz="1600" dirty="0">
                  <a:solidFill>
                    <a:schemeClr val="tx1"/>
                  </a:solidFill>
                </a:rPr>
                <a:t> file describing exact dependencies</a:t>
              </a:r>
            </a:p>
          </p:txBody>
        </p:sp>
        <p:cxnSp>
          <p:nvCxnSpPr>
            <p:cNvPr id="16" name="Straight Arrow Connector 15"/>
            <p:cNvCxnSpPr>
              <a:cxnSpLocks/>
              <a:stCxn id="14" idx="0"/>
            </p:cNvCxnSpPr>
            <p:nvPr/>
          </p:nvCxnSpPr>
          <p:spPr>
            <a:xfrm flipV="1">
              <a:off x="7277100" y="2492625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10296" y="1943100"/>
            <a:ext cx="3124200" cy="4038600"/>
            <a:chOff x="5715000" y="1273425"/>
            <a:chExt cx="3124200" cy="4038600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3330825"/>
              <a:ext cx="3124200" cy="19812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GitHub (OHDSI-studies organization)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E.g. </a:t>
              </a:r>
              <a:r>
                <a:rPr lang="en-US" sz="1600" dirty="0">
                  <a:solidFill>
                    <a:schemeClr val="tx1"/>
                  </a:solidFill>
                  <a:hlinkClick r:id="rId2"/>
                </a:rPr>
                <a:t>https://github.com/ohdsi-studies/Covid19SubjectsAesiIncidenceRate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8143800" y="1273425"/>
              <a:ext cx="4504" cy="2057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DFA2-E76E-53FE-FEFF-6B658CB7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AD29-29CF-3879-5538-70890124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687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All slides and other materials are on 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https://github.com/OHDSI/Tutorial-Hades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6DBD-D88E-8181-3899-D6578A7E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2395652"/>
            <a:ext cx="3429000" cy="3243148"/>
            <a:chOff x="5562600" y="2492626"/>
            <a:chExt cx="3429000" cy="3243148"/>
          </a:xfrm>
        </p:grpSpPr>
        <p:sp>
          <p:nvSpPr>
            <p:cNvPr id="14" name="Rounded Rectangle 13"/>
            <p:cNvSpPr/>
            <p:nvPr/>
          </p:nvSpPr>
          <p:spPr>
            <a:xfrm>
              <a:off x="5562600" y="3331874"/>
              <a:ext cx="3429000" cy="24039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 zip file containing CSV (comma-separated values)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Needs to be: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Non-identifiable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Human reviewable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 rot="10800000">
            <a:off x="3810000" y="2133600"/>
            <a:ext cx="4267200" cy="2620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37800" y="2438400"/>
            <a:ext cx="3429000" cy="1828800"/>
            <a:chOff x="5562600" y="2492626"/>
            <a:chExt cx="3429000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5562600" y="3331874"/>
              <a:ext cx="3429000" cy="989552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E-mail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SFTP</a:t>
              </a: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HADES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C4FB-5BBC-D058-1B0B-7592E54B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EA5F-0A47-4068-8FEF-61DA75F8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B8D1-241C-48D5-A843-95ECA68D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guidelines.</a:t>
            </a:r>
          </a:p>
          <a:p>
            <a:r>
              <a:rPr lang="en-US" dirty="0"/>
              <a:t>Code style guide.</a:t>
            </a:r>
          </a:p>
          <a:p>
            <a:r>
              <a:rPr lang="en-US" dirty="0"/>
              <a:t>Each package has 1 or 2 maintainers.</a:t>
            </a:r>
          </a:p>
          <a:p>
            <a:r>
              <a:rPr lang="en-US" dirty="0"/>
              <a:t>Monthly meetings (3</a:t>
            </a:r>
            <a:r>
              <a:rPr lang="en-US" baseline="30000" dirty="0"/>
              <a:t>rd</a:t>
            </a:r>
            <a:r>
              <a:rPr lang="en-US" dirty="0"/>
              <a:t> Thursday of the month, at noon Eastern Time)</a:t>
            </a:r>
          </a:p>
          <a:p>
            <a:r>
              <a:rPr lang="en-US" dirty="0"/>
              <a:t>Discussions on forums, Teams channel, issue trackers.</a:t>
            </a:r>
          </a:p>
          <a:p>
            <a:r>
              <a:rPr lang="en-US" dirty="0"/>
              <a:t>Bi-weekly open-source community calls (Wednesdays, at 11am Eastern Time).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7B42-5CED-4CE6-8EA5-B3B8FC21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D0E6-6C95-42EC-8736-F8AFE35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89E2-81EA-4AC2-AD8C-AFEE2D88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each push to GitHub</a:t>
            </a:r>
          </a:p>
          <a:p>
            <a:r>
              <a:rPr lang="en-US" dirty="0"/>
              <a:t>Run R Check on Windows, MacOS, and Linux</a:t>
            </a:r>
          </a:p>
          <a:p>
            <a:r>
              <a:rPr lang="en-US" dirty="0"/>
              <a:t>Unit tests can use a set of database servers (SQL Server, PostgreSQL, Oracle, RedShift, Spark, …)</a:t>
            </a:r>
          </a:p>
          <a:p>
            <a:r>
              <a:rPr lang="en-US" dirty="0"/>
              <a:t>Compute code coverage</a:t>
            </a:r>
          </a:p>
          <a:p>
            <a:r>
              <a:rPr lang="en-US" dirty="0"/>
              <a:t>If push to main branch and higher version in DESCRIPTION, create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ED9DD-4FC7-4D4C-84F2-9361E0C7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8BF-DEDB-4D2F-8303-65A75E5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release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6B50-BBDC-4BED-B892-FFE40EF45830}"/>
              </a:ext>
            </a:extLst>
          </p:cNvPr>
          <p:cNvSpPr txBox="1"/>
          <p:nvPr/>
        </p:nvSpPr>
        <p:spPr>
          <a:xfrm>
            <a:off x="1049755" y="230917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D8F97-EC37-4366-9E7B-6D6D676C781B}"/>
              </a:ext>
            </a:extLst>
          </p:cNvPr>
          <p:cNvSpPr txBox="1"/>
          <p:nvPr/>
        </p:nvSpPr>
        <p:spPr>
          <a:xfrm>
            <a:off x="769422" y="160020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5625E-71E9-420D-8606-775F74200A62}"/>
              </a:ext>
            </a:extLst>
          </p:cNvPr>
          <p:cNvCxnSpPr>
            <a:cxnSpLocks/>
          </p:cNvCxnSpPr>
          <p:nvPr/>
        </p:nvCxnSpPr>
        <p:spPr>
          <a:xfrm>
            <a:off x="1730091" y="3048000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1AB34-E381-4175-97B4-1ABC11596632}"/>
              </a:ext>
            </a:extLst>
          </p:cNvPr>
          <p:cNvSpPr txBox="1"/>
          <p:nvPr/>
        </p:nvSpPr>
        <p:spPr>
          <a:xfrm>
            <a:off x="10312737" y="30301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8B5DA-A05D-470C-9D06-282A620CDE07}"/>
              </a:ext>
            </a:extLst>
          </p:cNvPr>
          <p:cNvSpPr/>
          <p:nvPr/>
        </p:nvSpPr>
        <p:spPr>
          <a:xfrm>
            <a:off x="3406491" y="1371307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DFFE-316F-4A37-AC25-ECEC742FDB14}"/>
              </a:ext>
            </a:extLst>
          </p:cNvPr>
          <p:cNvSpPr txBox="1"/>
          <p:nvPr/>
        </p:nvSpPr>
        <p:spPr>
          <a:xfrm>
            <a:off x="1873060" y="1383268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A2BC34-4C92-42B2-A86B-AF9573DB897D}"/>
              </a:ext>
            </a:extLst>
          </p:cNvPr>
          <p:cNvCxnSpPr>
            <a:cxnSpLocks/>
          </p:cNvCxnSpPr>
          <p:nvPr/>
        </p:nvCxnSpPr>
        <p:spPr>
          <a:xfrm>
            <a:off x="4927894" y="1784866"/>
            <a:ext cx="759404" cy="3621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4BE95C-0140-4897-94AF-E67F3FB69036}"/>
              </a:ext>
            </a:extLst>
          </p:cNvPr>
          <p:cNvSpPr/>
          <p:nvPr/>
        </p:nvSpPr>
        <p:spPr>
          <a:xfrm>
            <a:off x="5687298" y="2074746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8C25F-E4B6-4796-8871-667EE445E2A9}"/>
              </a:ext>
            </a:extLst>
          </p:cNvPr>
          <p:cNvCxnSpPr>
            <a:cxnSpLocks/>
          </p:cNvCxnSpPr>
          <p:nvPr/>
        </p:nvCxnSpPr>
        <p:spPr>
          <a:xfrm>
            <a:off x="1873060" y="1792623"/>
            <a:ext cx="153343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3465F-C756-414D-BEC7-9E690A4282EC}"/>
              </a:ext>
            </a:extLst>
          </p:cNvPr>
          <p:cNvCxnSpPr>
            <a:cxnSpLocks/>
          </p:cNvCxnSpPr>
          <p:nvPr/>
        </p:nvCxnSpPr>
        <p:spPr>
          <a:xfrm>
            <a:off x="6378291" y="2912935"/>
            <a:ext cx="0" cy="68533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56F694-055E-4D73-B916-584B4B0069E2}"/>
              </a:ext>
            </a:extLst>
          </p:cNvPr>
          <p:cNvSpPr/>
          <p:nvPr/>
        </p:nvSpPr>
        <p:spPr>
          <a:xfrm>
            <a:off x="5687298" y="3659222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tag: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v1.0.1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030BE-B377-4ED1-AA8D-51A56A6166DB}"/>
              </a:ext>
            </a:extLst>
          </p:cNvPr>
          <p:cNvSpPr txBox="1"/>
          <p:nvPr/>
        </p:nvSpPr>
        <p:spPr>
          <a:xfrm>
            <a:off x="6553200" y="3183066"/>
            <a:ext cx="28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Action (runs all tests)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1BEC-A89E-441B-8F7B-E19727F88FBE}"/>
              </a:ext>
            </a:extLst>
          </p:cNvPr>
          <p:cNvSpPr txBox="1"/>
          <p:nvPr/>
        </p:nvSpPr>
        <p:spPr>
          <a:xfrm>
            <a:off x="13280" y="4436461"/>
            <a:ext cx="12178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Head of master is always latest released version:	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Git tag guaranteed to correspond to version in DESCRIPTION: 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/Eunomia", ref = "v1.0.0")</a:t>
            </a:r>
            <a:endParaRPr lang="en-US" dirty="0">
              <a:solidFill>
                <a:srgbClr val="20425A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A release is guaranteed to pass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Prevents accidental installation of (buggy) develop version</a:t>
            </a:r>
          </a:p>
          <a:p>
            <a:r>
              <a:rPr lang="en-US" dirty="0">
                <a:solidFill>
                  <a:srgbClr val="20425A"/>
                </a:solidFill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Cannot use main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425A"/>
              </a:solidFill>
            </a:endParaRPr>
          </a:p>
          <a:p>
            <a:pPr algn="ctr"/>
            <a:endParaRPr lang="en-US" dirty="0">
              <a:solidFill>
                <a:srgbClr val="20425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5A3C-278F-4179-8D26-F408F01C69CD}"/>
              </a:ext>
            </a:extLst>
          </p:cNvPr>
          <p:cNvSpPr txBox="1"/>
          <p:nvPr/>
        </p:nvSpPr>
        <p:spPr>
          <a:xfrm>
            <a:off x="5234674" y="15640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release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01F544-F380-4F72-BF9E-53B8BBCA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DF960-F5F8-4C96-87C4-D920CEFEA7DD}"/>
              </a:ext>
            </a:extLst>
          </p:cNvPr>
          <p:cNvSpPr txBox="1"/>
          <p:nvPr/>
        </p:nvSpPr>
        <p:spPr>
          <a:xfrm>
            <a:off x="-20250" y="1962376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010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21" grpId="0" animBg="1"/>
      <p:bldP spid="22" grpId="0"/>
      <p:bldP spid="24" grpId="0" build="p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754-568D-46AC-ACD1-B55D79BC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B775-47F0-4114-BD91-8E0C82E9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HADES packages are in CRAN for easier install</a:t>
            </a:r>
          </a:p>
          <a:p>
            <a:r>
              <a:rPr lang="en-US" dirty="0"/>
              <a:t>Getting things in CRAN is hard, because</a:t>
            </a:r>
          </a:p>
          <a:p>
            <a:pPr lvl="1"/>
            <a:r>
              <a:rPr lang="en-US" dirty="0"/>
              <a:t>Package size &lt;7mb</a:t>
            </a:r>
          </a:p>
          <a:p>
            <a:pPr lvl="1"/>
            <a:r>
              <a:rPr lang="en-US" dirty="0"/>
              <a:t>Cannot use database testing servers, but also not allowed not to have running examples / unit tests.</a:t>
            </a:r>
          </a:p>
          <a:p>
            <a:pPr lvl="1"/>
            <a:r>
              <a:rPr lang="en-US" dirty="0"/>
              <a:t>CRAN requires code runs on really old platforms (e.g. Java 1.5, Solaris)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8DF1-D0CE-444F-96D8-438D6D00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D2E-32EF-C0C6-A693-D51DF9C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HADES-wide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FB67-F446-AC12-3A55-23957009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HADES-wide release twice a year</a:t>
            </a:r>
          </a:p>
          <a:p>
            <a:r>
              <a:rPr lang="en-US" dirty="0"/>
              <a:t>Currently available as </a:t>
            </a:r>
            <a:r>
              <a:rPr lang="en-US" dirty="0" err="1"/>
              <a:t>renv</a:t>
            </a:r>
            <a:r>
              <a:rPr lang="en-US" dirty="0"/>
              <a:t> lock file, hopefully as Docker container starting next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7C5C1-0505-16D2-3658-D4531930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92179B-E34C-3FE0-302B-02C42ACF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41" y="3358894"/>
            <a:ext cx="518585" cy="4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1111B-2FC2-A157-C40E-E7E874B06700}"/>
              </a:ext>
            </a:extLst>
          </p:cNvPr>
          <p:cNvCxnSpPr>
            <a:cxnSpLocks/>
          </p:cNvCxnSpPr>
          <p:nvPr/>
        </p:nvCxnSpPr>
        <p:spPr>
          <a:xfrm>
            <a:off x="2351241" y="6330694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EED3F4-E4AC-127D-C735-EEBE3EDC71DC}"/>
              </a:ext>
            </a:extLst>
          </p:cNvPr>
          <p:cNvSpPr txBox="1"/>
          <p:nvPr/>
        </p:nvSpPr>
        <p:spPr>
          <a:xfrm>
            <a:off x="1594659" y="38647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34C2-4E7B-0671-E08D-742EEE015B81}"/>
              </a:ext>
            </a:extLst>
          </p:cNvPr>
          <p:cNvSpPr txBox="1"/>
          <p:nvPr/>
        </p:nvSpPr>
        <p:spPr>
          <a:xfrm>
            <a:off x="1119400" y="4310253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SqlRender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CADEB-068D-00CA-CF6C-D1341E506CCD}"/>
              </a:ext>
            </a:extLst>
          </p:cNvPr>
          <p:cNvSpPr txBox="1"/>
          <p:nvPr/>
        </p:nvSpPr>
        <p:spPr>
          <a:xfrm>
            <a:off x="223257" y="4755785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DatabaseConnector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A677-99DF-743A-5CE0-E3A6BBBAA1B4}"/>
              </a:ext>
            </a:extLst>
          </p:cNvPr>
          <p:cNvSpPr txBox="1"/>
          <p:nvPr/>
        </p:nvSpPr>
        <p:spPr>
          <a:xfrm>
            <a:off x="411386" y="520370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FeatureExtraction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A001E-B5E0-AAC3-43EC-76B25D504860}"/>
              </a:ext>
            </a:extLst>
          </p:cNvPr>
          <p:cNvSpPr txBox="1"/>
          <p:nvPr/>
        </p:nvSpPr>
        <p:spPr>
          <a:xfrm>
            <a:off x="675786" y="5651633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CohortMethod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2BAC4-46E7-C6DB-6D34-96D8505FE4EC}"/>
              </a:ext>
            </a:extLst>
          </p:cNvPr>
          <p:cNvGrpSpPr/>
          <p:nvPr/>
        </p:nvGrpSpPr>
        <p:grpSpPr>
          <a:xfrm>
            <a:off x="2503641" y="3559852"/>
            <a:ext cx="533400" cy="2276447"/>
            <a:chOff x="2286000" y="1648758"/>
            <a:chExt cx="533400" cy="22764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75FC3E-0009-DDA9-39A4-AACE917E914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D4814C-2C84-B24F-C8DE-F1A5818441E1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1C043E-C219-9EC9-14DB-10DC5DA3368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ED3A66-DB33-C84F-FFB1-EC836673800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9CB55A-AD8A-4C34-89BE-DDA426D3259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EBE4F6-5600-FFCD-389C-F35536AB080D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E3C8DB-742C-C17E-7337-5D86DBC5FAFE}"/>
              </a:ext>
            </a:extLst>
          </p:cNvPr>
          <p:cNvGrpSpPr/>
          <p:nvPr/>
        </p:nvGrpSpPr>
        <p:grpSpPr>
          <a:xfrm>
            <a:off x="3013723" y="3559852"/>
            <a:ext cx="533400" cy="2276447"/>
            <a:chOff x="2286000" y="1648758"/>
            <a:chExt cx="533400" cy="22764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1C5556-E264-E78C-6E65-91084F1148A4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100CDD-3DDC-B27E-A61E-92B35145D8E6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D37C56-7E42-D08E-680C-7EA6B6C6A4D2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681174-ED8F-5127-A1C1-FCD421CC1E6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27B6B9-69D4-2E56-90A3-3F87BD138F38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9771DA-D7E9-555D-6796-D3CFCF131752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931F2E-3920-1986-074B-A51A3BD61B8D}"/>
              </a:ext>
            </a:extLst>
          </p:cNvPr>
          <p:cNvSpPr/>
          <p:nvPr/>
        </p:nvSpPr>
        <p:spPr>
          <a:xfrm>
            <a:off x="3022927" y="33996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4.2.3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227C6-6300-A1B3-29AF-5B1B321CACDB}"/>
              </a:ext>
            </a:extLst>
          </p:cNvPr>
          <p:cNvGrpSpPr/>
          <p:nvPr/>
        </p:nvGrpSpPr>
        <p:grpSpPr>
          <a:xfrm>
            <a:off x="3523805" y="3559852"/>
            <a:ext cx="533400" cy="2276447"/>
            <a:chOff x="2286000" y="1648758"/>
            <a:chExt cx="533400" cy="227644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03541F-B865-D831-5B0D-20B15BB972F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31B2E3-19FF-F801-A315-44177A487A94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CBB729-1FE6-79DE-61B1-2D549882502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365104-A566-0F7F-18A3-D39B4EB3BAEC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3ECD90-8011-DA2B-D8B7-A285DBED8CF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EB0BF8-9A5B-3BB4-9B88-9A4BBCF1D5C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52CEA8-E2EA-5419-6B5F-A70E20F4D4DF}"/>
              </a:ext>
            </a:extLst>
          </p:cNvPr>
          <p:cNvSpPr/>
          <p:nvPr/>
        </p:nvSpPr>
        <p:spPr>
          <a:xfrm>
            <a:off x="3505459" y="3875405"/>
            <a:ext cx="523455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1.1.0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3431BB-E533-39F7-233D-51C68C64E870}"/>
              </a:ext>
            </a:extLst>
          </p:cNvPr>
          <p:cNvSpPr/>
          <p:nvPr/>
        </p:nvSpPr>
        <p:spPr>
          <a:xfrm>
            <a:off x="3500487" y="4336979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2D3738-3BC1-9169-A9C7-5A7B208EE574}"/>
              </a:ext>
            </a:extLst>
          </p:cNvPr>
          <p:cNvGrpSpPr/>
          <p:nvPr/>
        </p:nvGrpSpPr>
        <p:grpSpPr>
          <a:xfrm>
            <a:off x="4057171" y="3559852"/>
            <a:ext cx="533400" cy="2276447"/>
            <a:chOff x="2286000" y="1648758"/>
            <a:chExt cx="533400" cy="227644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1D9E3C-3F23-0508-5981-46BE6AB4DAD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EA4D59-B947-9CC9-8F1E-9901396CD7FC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C4DC7E-A4C1-FB10-10E7-ABE03770414F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D1A3A2-F20D-2D41-E062-FEF49D47060B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7EB2C5-6C89-C006-24AD-BA046E0ECB7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967A37-A148-9CD9-B06B-0D41B07FC494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BADCFE-ED5C-832E-034E-B7344BDA3F09}"/>
              </a:ext>
            </a:extLst>
          </p:cNvPr>
          <p:cNvSpPr/>
          <p:nvPr/>
        </p:nvSpPr>
        <p:spPr>
          <a:xfrm>
            <a:off x="4057205" y="47799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A17826-86B9-3D0B-B56B-129C8761222A}"/>
              </a:ext>
            </a:extLst>
          </p:cNvPr>
          <p:cNvSpPr/>
          <p:nvPr/>
        </p:nvSpPr>
        <p:spPr>
          <a:xfrm>
            <a:off x="4057205" y="522324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3.2.0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BC354A9-71EF-D058-F152-B30801448E4D}"/>
              </a:ext>
            </a:extLst>
          </p:cNvPr>
          <p:cNvSpPr/>
          <p:nvPr/>
        </p:nvSpPr>
        <p:spPr>
          <a:xfrm>
            <a:off x="4057205" y="56588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4BE824-63EA-2AE5-7D3E-CAF4966FDA05}"/>
              </a:ext>
            </a:extLst>
          </p:cNvPr>
          <p:cNvGrpSpPr/>
          <p:nvPr/>
        </p:nvGrpSpPr>
        <p:grpSpPr>
          <a:xfrm>
            <a:off x="4590571" y="3559852"/>
            <a:ext cx="533400" cy="2276447"/>
            <a:chOff x="2286000" y="1648758"/>
            <a:chExt cx="533400" cy="227644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D58FB0-B52E-90AC-7AB1-FC57BD1F87E8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F5631B-0E97-5582-A628-B53704C006AF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97083-6FA6-5AA7-0151-006E50F80BEA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4FAFDA-EAD6-BD35-5A37-6E29942AB2A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23EF32-81F4-3338-EE6E-174FE9CFAAED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94C45F-3C8A-A86D-EAE5-8CB82B554B21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DE117E-AA90-1FEF-56FE-0DF5C6BC2D1B}"/>
              </a:ext>
            </a:extLst>
          </p:cNvPr>
          <p:cNvGrpSpPr/>
          <p:nvPr/>
        </p:nvGrpSpPr>
        <p:grpSpPr>
          <a:xfrm>
            <a:off x="5123937" y="3559852"/>
            <a:ext cx="533400" cy="2276447"/>
            <a:chOff x="2286000" y="1648758"/>
            <a:chExt cx="533400" cy="227644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785EB7-1979-2F93-EC76-BB4438CE6C0B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69F873-8E82-7886-4046-0459D0C2AB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FF43AF-CE58-A2CB-1CBA-144712556693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15F499-49A2-B42A-DB1E-1E807025E080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050B46-EAF8-9428-7CC2-C44B3EDF08D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2C81FC-5D26-94FA-B26B-C7559F8A55A6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0E20FAA-84B2-18CD-FEAF-BE2C2D22EA8E}"/>
              </a:ext>
            </a:extLst>
          </p:cNvPr>
          <p:cNvSpPr/>
          <p:nvPr/>
        </p:nvSpPr>
        <p:spPr>
          <a:xfrm>
            <a:off x="4625531" y="33652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4.3.0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F73709D-FAFB-A216-03E9-82DD7E8200D7}"/>
              </a:ext>
            </a:extLst>
          </p:cNvPr>
          <p:cNvSpPr/>
          <p:nvPr/>
        </p:nvSpPr>
        <p:spPr>
          <a:xfrm>
            <a:off x="4868913" y="4327396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0D89E9-E6EF-0073-8731-F672E9B6F5B2}"/>
              </a:ext>
            </a:extLst>
          </p:cNvPr>
          <p:cNvGrpSpPr/>
          <p:nvPr/>
        </p:nvGrpSpPr>
        <p:grpSpPr>
          <a:xfrm>
            <a:off x="5657303" y="3559852"/>
            <a:ext cx="533400" cy="2276447"/>
            <a:chOff x="2286000" y="1648758"/>
            <a:chExt cx="533400" cy="227644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938C2A-9FCA-E3EA-FABA-E0D5CE3F1550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102EC4-D945-517D-843E-D79105D3B02B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081015-222F-C335-EAEA-0E5B7E85538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58D242-1044-5967-3B6D-930D13F25A27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7BDBD6-8A3B-6FF7-86E9-B6BDD85DE612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B97205-2F8A-40FB-2D00-56CA0BF976CB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4CD596-A4DC-D0F1-5471-766456CF4CB6}"/>
              </a:ext>
            </a:extLst>
          </p:cNvPr>
          <p:cNvSpPr/>
          <p:nvPr/>
        </p:nvSpPr>
        <p:spPr>
          <a:xfrm>
            <a:off x="5325019" y="566789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7744D8-2208-3409-14BF-43EB5B85E310}"/>
              </a:ext>
            </a:extLst>
          </p:cNvPr>
          <p:cNvCxnSpPr>
            <a:cxnSpLocks/>
          </p:cNvCxnSpPr>
          <p:nvPr/>
        </p:nvCxnSpPr>
        <p:spPr>
          <a:xfrm>
            <a:off x="6389841" y="3199587"/>
            <a:ext cx="0" cy="31076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E12CD5-1455-1066-4275-00DBEF07E4FF}"/>
              </a:ext>
            </a:extLst>
          </p:cNvPr>
          <p:cNvGrpSpPr/>
          <p:nvPr/>
        </p:nvGrpSpPr>
        <p:grpSpPr>
          <a:xfrm>
            <a:off x="6546508" y="3570109"/>
            <a:ext cx="533400" cy="2276447"/>
            <a:chOff x="2286000" y="1648758"/>
            <a:chExt cx="533400" cy="22764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F065E8-955D-644E-6CB8-D5EF966C3DE6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863A95-310F-6E13-50A9-C66872E6DE40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64C28F-A34B-9F99-4C68-790DA3561DF6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6270549-5B1F-97E0-9D21-4348910A76A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657314-1419-5913-FD10-6B8FE819822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27491E-9E8F-A2DD-C85E-F63D1E540C3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FD15E6B-0098-79BB-4E21-49BF7EB7ED64}"/>
              </a:ext>
            </a:extLst>
          </p:cNvPr>
          <p:cNvGrpSpPr/>
          <p:nvPr/>
        </p:nvGrpSpPr>
        <p:grpSpPr>
          <a:xfrm>
            <a:off x="7070140" y="3570109"/>
            <a:ext cx="533400" cy="2276447"/>
            <a:chOff x="2286000" y="1648758"/>
            <a:chExt cx="533400" cy="227644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C3F13-F481-41AA-DBB6-6740B4F35D7E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B4C82B-B303-D7B0-162E-1124C3ECDBE9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CA3271-3E5C-1BB0-67EF-F74D7E0BB73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93CC34-E07C-6706-D713-D57E91A53386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3EBF21-2450-F32A-1B6E-BBDE776939FC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235A75-C5E3-310C-EAC2-9848C93F464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E973D-A302-7A1F-3276-1AD3B477E1A8}"/>
              </a:ext>
            </a:extLst>
          </p:cNvPr>
          <p:cNvGrpSpPr/>
          <p:nvPr/>
        </p:nvGrpSpPr>
        <p:grpSpPr>
          <a:xfrm>
            <a:off x="7599958" y="3570109"/>
            <a:ext cx="533400" cy="2276447"/>
            <a:chOff x="2286000" y="1648758"/>
            <a:chExt cx="533400" cy="227644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EB76CD-AC9D-EA17-5CA3-5C399026E01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17D702C-DFE1-8F69-A72B-B6E08522C7E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381A99-86CF-19C2-0941-76BDF363566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123628-1473-65A7-4C62-D855D6A910FE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1DBD8E-C407-E261-E637-32A4BCE7B6C7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688EA60-9607-ECA5-8DD0-73E8C4DF0C6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5DB7D6D-40FF-34E8-2386-53AF2A3E3C1A}"/>
              </a:ext>
            </a:extLst>
          </p:cNvPr>
          <p:cNvGrpSpPr/>
          <p:nvPr/>
        </p:nvGrpSpPr>
        <p:grpSpPr>
          <a:xfrm>
            <a:off x="8117404" y="3570109"/>
            <a:ext cx="533400" cy="2276447"/>
            <a:chOff x="2286000" y="1648758"/>
            <a:chExt cx="533400" cy="227644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7FF6E19-7587-0357-3C80-0DA2972D0AC9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3A5108-B7B2-3A9B-1A1E-869300CBE17A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A3CEB3-92D7-25DA-0733-B852D53DEC90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64011A-ACA2-1028-982B-41533B90E48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3E3B7F7-1B6A-EFCF-2481-52792CC41D8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8D05C-956B-23A2-5395-2479D8BFC79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00D4D9A-19A7-E876-6B3D-77093FFFB168}"/>
              </a:ext>
            </a:extLst>
          </p:cNvPr>
          <p:cNvSpPr/>
          <p:nvPr/>
        </p:nvSpPr>
        <p:spPr>
          <a:xfrm>
            <a:off x="7140278" y="3376162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4.3.1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CD497BA-B482-0E41-55E6-B5D8ACD601B6}"/>
              </a:ext>
            </a:extLst>
          </p:cNvPr>
          <p:cNvSpPr/>
          <p:nvPr/>
        </p:nvSpPr>
        <p:spPr>
          <a:xfrm>
            <a:off x="6614186" y="4343824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1.9.3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7F2D4C9-A859-314F-C595-47168D7E092E}"/>
              </a:ext>
            </a:extLst>
          </p:cNvPr>
          <p:cNvSpPr/>
          <p:nvPr/>
        </p:nvSpPr>
        <p:spPr>
          <a:xfrm>
            <a:off x="7363266" y="522726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3.3.0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B27057-E0D7-B0FB-8E58-05EC11FCCDC0}"/>
              </a:ext>
            </a:extLst>
          </p:cNvPr>
          <p:cNvGrpSpPr/>
          <p:nvPr/>
        </p:nvGrpSpPr>
        <p:grpSpPr>
          <a:xfrm>
            <a:off x="8629171" y="3570361"/>
            <a:ext cx="533400" cy="2276447"/>
            <a:chOff x="2286000" y="1648758"/>
            <a:chExt cx="533400" cy="227644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B07718C-CA8F-20D6-7B56-85BBE15DFAB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498B9E-5899-4CB6-48D2-906D424205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C349BC2-87B5-D74F-4A6A-25587E0D863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4870BBB-2846-9520-ABF2-25ACBFDED2E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330E0-9F9C-4F98-287A-5203A8F68A6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BD85EDC-9788-4D98-1B1F-C61B325D06E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4114FB3-4B0D-6950-3084-2B448075E18E}"/>
              </a:ext>
            </a:extLst>
          </p:cNvPr>
          <p:cNvSpPr/>
          <p:nvPr/>
        </p:nvSpPr>
        <p:spPr>
          <a:xfrm>
            <a:off x="8279957" y="478804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1E5E3C-9832-CAE4-200C-9FA9409D13D7}"/>
              </a:ext>
            </a:extLst>
          </p:cNvPr>
          <p:cNvCxnSpPr>
            <a:cxnSpLocks/>
          </p:cNvCxnSpPr>
          <p:nvPr/>
        </p:nvCxnSpPr>
        <p:spPr>
          <a:xfrm>
            <a:off x="9263253" y="3199587"/>
            <a:ext cx="0" cy="310324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5988B-A571-3A00-BD5D-7B414700A6A1}"/>
              </a:ext>
            </a:extLst>
          </p:cNvPr>
          <p:cNvSpPr txBox="1"/>
          <p:nvPr/>
        </p:nvSpPr>
        <p:spPr>
          <a:xfrm>
            <a:off x="10922967" y="596267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6C26BE-8CB8-DAD1-0959-A3D8B74E8004}"/>
              </a:ext>
            </a:extLst>
          </p:cNvPr>
          <p:cNvSpPr/>
          <p:nvPr/>
        </p:nvSpPr>
        <p:spPr>
          <a:xfrm>
            <a:off x="5639555" y="25375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022D652-B7D6-2C5C-B68D-345D8EBDD9CF}"/>
              </a:ext>
            </a:extLst>
          </p:cNvPr>
          <p:cNvSpPr/>
          <p:nvPr/>
        </p:nvSpPr>
        <p:spPr>
          <a:xfrm>
            <a:off x="8539353" y="25236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2023Q3</a:t>
            </a:r>
          </a:p>
        </p:txBody>
      </p:sp>
    </p:spTree>
    <p:extLst>
      <p:ext uri="{BB962C8B-B14F-4D97-AF65-F5344CB8AC3E}">
        <p14:creationId xmlns:p14="http://schemas.microsoft.com/office/powerpoint/2010/main" val="19509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5" grpId="0" animBg="1"/>
      <p:bldP spid="43" grpId="0" animBg="1"/>
      <p:bldP spid="44" grpId="0" animBg="1"/>
      <p:bldP spid="45" grpId="0" animBg="1"/>
      <p:bldP spid="60" grpId="0" animBg="1"/>
      <p:bldP spid="61" grpId="0" animBg="1"/>
      <p:bldP spid="69" grpId="0" animBg="1"/>
      <p:bldP spid="99" grpId="0" animBg="1"/>
      <p:bldP spid="100" grpId="0" animBg="1"/>
      <p:bldP spid="101" grpId="0" animBg="1"/>
      <p:bldP spid="109" grpId="0" animBg="1"/>
      <p:bldP spid="117" grpId="0" animBg="1"/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0546-6E72-4AB9-A05F-F482610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609A-7B17-41AA-A527-D149A9E5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people who would like to use HADES analytics don’t know R.</a:t>
            </a:r>
          </a:p>
          <a:p>
            <a:r>
              <a:rPr lang="en-US" dirty="0"/>
              <a:t>Strategus aims to have analysis specs as input (JSON), and results as output (CSV files), with (Shiny) viewers for the output (after uploading to a database).</a:t>
            </a:r>
          </a:p>
          <a:p>
            <a:r>
              <a:rPr lang="en-US" dirty="0"/>
              <a:t>Modular design: a study spec can list multiple modules, such as cohort generation + cohort method.</a:t>
            </a:r>
          </a:p>
          <a:p>
            <a:r>
              <a:rPr lang="en-US" dirty="0"/>
              <a:t>Move away from sharing code across the network to sharing study specs only (for security and ease of distribution).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We will play with Strategus later on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287C0-5317-41F6-AE94-A604684B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F88C-624F-08DC-8C51-866A8FC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B5E2-1922-3AFB-96DA-DCC66447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 is a suite of R packages for analyzing observational healthcare data</a:t>
            </a:r>
          </a:p>
          <a:p>
            <a:r>
              <a:rPr lang="en-US" dirty="0"/>
              <a:t>Thanks to the OMOP Common Data Model, HADES runs on a wide variety of data sources across the world</a:t>
            </a:r>
          </a:p>
          <a:p>
            <a:r>
              <a:rPr lang="en-US" dirty="0"/>
              <a:t>Open source, to promote open science (all analytics code can be shared as part of publication)</a:t>
            </a:r>
          </a:p>
          <a:p>
            <a:r>
              <a:rPr lang="en-US" dirty="0"/>
              <a:t>Supports federated networks, where data stay locally, and results are shared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7259-0C3E-8B34-1A6E-7201CF44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D298-D448-4A4C-85AB-8DDCFBC6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B796-B888-4887-8774-168D0B43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 Analytics Data to Evidence Suite (HADES) </a:t>
            </a:r>
          </a:p>
          <a:p>
            <a:r>
              <a:rPr lang="en-US" dirty="0"/>
              <a:t>Collection of 35 R packages used in almost every OHDSI study</a:t>
            </a:r>
          </a:p>
          <a:p>
            <a:r>
              <a:rPr lang="en-US" dirty="0"/>
              <a:t>Run directly against data in the OMOP Common Data Model (CDM)</a:t>
            </a:r>
          </a:p>
          <a:p>
            <a:pPr lvl="1"/>
            <a:r>
              <a:rPr lang="en-US" dirty="0"/>
              <a:t>Health care insurance claims</a:t>
            </a:r>
          </a:p>
          <a:p>
            <a:pPr lvl="1"/>
            <a:r>
              <a:rPr lang="en-US" dirty="0"/>
              <a:t>Electronic health records</a:t>
            </a:r>
          </a:p>
          <a:p>
            <a:r>
              <a:rPr lang="en-US" dirty="0"/>
              <a:t>Perform observational analyses</a:t>
            </a:r>
          </a:p>
          <a:p>
            <a:pPr lvl="1"/>
            <a:r>
              <a:rPr lang="en-US" dirty="0"/>
              <a:t>Characterization</a:t>
            </a:r>
          </a:p>
          <a:p>
            <a:pPr lvl="1"/>
            <a:r>
              <a:rPr lang="en-US" dirty="0"/>
              <a:t>Causal effect estimation</a:t>
            </a:r>
          </a:p>
          <a:p>
            <a:pPr lvl="1"/>
            <a:r>
              <a:rPr lang="en-US" dirty="0"/>
              <a:t>Patient-level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CF9D-1051-4921-BD91-391859360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CA580A6-C650-4DCA-BBFB-1D72228DF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09"/>
          <a:stretch/>
        </p:blipFill>
        <p:spPr>
          <a:xfrm>
            <a:off x="9347200" y="3751472"/>
            <a:ext cx="2438401" cy="2348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8DE95-EDDE-4460-AE9D-FAFF5D531550}"/>
              </a:ext>
            </a:extLst>
          </p:cNvPr>
          <p:cNvSpPr txBox="1"/>
          <p:nvPr/>
        </p:nvSpPr>
        <p:spPr>
          <a:xfrm>
            <a:off x="609600" y="5833776"/>
            <a:ext cx="6135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https://ohdsi.github.io/Hades/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0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DCEA-B4E5-A30C-0666-3DA553A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496C-D872-18A0-88F3-D6950FD8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181599"/>
          </a:xfrm>
        </p:spPr>
        <p:txBody>
          <a:bodyPr>
            <a:normAutofit/>
          </a:bodyPr>
          <a:lstStyle/>
          <a:p>
            <a:r>
              <a:rPr lang="en-US" dirty="0"/>
              <a:t>Promote </a:t>
            </a:r>
            <a:r>
              <a:rPr lang="en-US" b="1" dirty="0"/>
              <a:t>open science </a:t>
            </a:r>
            <a:r>
              <a:rPr lang="en-US" dirty="0"/>
              <a:t>through open source</a:t>
            </a:r>
          </a:p>
          <a:p>
            <a:r>
              <a:rPr lang="en-US" dirty="0"/>
              <a:t>Execute directly against the </a:t>
            </a:r>
            <a:r>
              <a:rPr lang="en-US" b="1" dirty="0"/>
              <a:t>OMOP CDM</a:t>
            </a:r>
          </a:p>
          <a:p>
            <a:r>
              <a:rPr lang="en-US" dirty="0"/>
              <a:t>Implement </a:t>
            </a:r>
            <a:r>
              <a:rPr lang="en-US" b="1" dirty="0"/>
              <a:t>best practices </a:t>
            </a:r>
            <a:r>
              <a:rPr lang="en-US" dirty="0"/>
              <a:t>as informed by methods research</a:t>
            </a:r>
          </a:p>
          <a:p>
            <a:r>
              <a:rPr lang="en-US" dirty="0"/>
              <a:t>Provide </a:t>
            </a:r>
            <a:r>
              <a:rPr lang="en-US" b="1" dirty="0"/>
              <a:t>high quality software </a:t>
            </a:r>
            <a:r>
              <a:rPr lang="en-US" dirty="0"/>
              <a:t>(documented, maintained, tested, validated)</a:t>
            </a:r>
          </a:p>
          <a:p>
            <a:r>
              <a:rPr lang="en-US" dirty="0"/>
              <a:t>Facilitate </a:t>
            </a:r>
            <a:r>
              <a:rPr lang="en-US" b="1" dirty="0"/>
              <a:t>large-scale analytics</a:t>
            </a:r>
            <a:r>
              <a:rPr lang="en-US" dirty="0"/>
              <a:t>, answering many questions at once</a:t>
            </a:r>
          </a:p>
          <a:p>
            <a:r>
              <a:rPr lang="en-US" dirty="0"/>
              <a:t>Support </a:t>
            </a:r>
            <a:r>
              <a:rPr lang="en-US" b="1" dirty="0"/>
              <a:t>big data</a:t>
            </a:r>
            <a:r>
              <a:rPr lang="en-US" dirty="0"/>
              <a:t>, covering hundreds of millions of lives</a:t>
            </a:r>
            <a:endParaRPr lang="en-US" b="1" dirty="0"/>
          </a:p>
          <a:p>
            <a:r>
              <a:rPr lang="en-US" dirty="0"/>
              <a:t>Enable </a:t>
            </a:r>
            <a:r>
              <a:rPr lang="en-US" b="1" dirty="0"/>
              <a:t>federated analyses</a:t>
            </a:r>
          </a:p>
          <a:p>
            <a:r>
              <a:rPr lang="en-US" dirty="0"/>
              <a:t>Run</a:t>
            </a:r>
            <a:r>
              <a:rPr lang="en-US" b="1" dirty="0"/>
              <a:t> across a wide variety of technical infrastructures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EE05-50F2-F740-85C8-4162922E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8CFD-E095-B9B5-AC58-90F19411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AF0-AED5-BFBE-3989-079AA3A0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752599"/>
          </a:xfrm>
        </p:spPr>
        <p:txBody>
          <a:bodyPr>
            <a:normAutofit/>
          </a:bodyPr>
          <a:lstStyle/>
          <a:p>
            <a:r>
              <a:rPr lang="en-US" dirty="0"/>
              <a:t>Our HADES paper goes deeper into HADES’ design philosophy</a:t>
            </a:r>
          </a:p>
          <a:p>
            <a:r>
              <a:rPr lang="en-US" dirty="0"/>
              <a:t>Please cite it when you use HADES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1C523-4AD1-8DC2-FEF8-A1FE3D7EF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047C6-B08F-5873-5AC7-1B7503AB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395127"/>
            <a:ext cx="4572000" cy="2462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5F73B-22F0-B025-0491-F9AB8F2BC3AA}"/>
              </a:ext>
            </a:extLst>
          </p:cNvPr>
          <p:cNvSpPr txBox="1"/>
          <p:nvPr/>
        </p:nvSpPr>
        <p:spPr>
          <a:xfrm>
            <a:off x="609600" y="5038634"/>
            <a:ext cx="6139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Schuemie M, Reps J, Black A, et al. 2024 Health-Analytics Data to Evidence Suite (HADES): Open-Source Software for Observational Research. Stud Health Technol Inform. 2024 Jan 25:310:966-970. </a:t>
            </a:r>
            <a:r>
              <a:rPr lang="en-US" dirty="0" err="1"/>
              <a:t>doi</a:t>
            </a:r>
            <a:r>
              <a:rPr lang="en-US" dirty="0"/>
              <a:t>: 0.3233/SHTI231108.</a:t>
            </a:r>
          </a:p>
        </p:txBody>
      </p:sp>
    </p:spTree>
    <p:extLst>
      <p:ext uri="{BB962C8B-B14F-4D97-AF65-F5344CB8AC3E}">
        <p14:creationId xmlns:p14="http://schemas.microsoft.com/office/powerpoint/2010/main" val="418677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0DF5-A565-D544-8B51-E2A7D54C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supporting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2ED5-C228-F8E2-1C95-6E44EB9F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DatabaseConnector</a:t>
            </a:r>
            <a:r>
              <a:rPr lang="en-US" b="1" dirty="0"/>
              <a:t> + </a:t>
            </a:r>
            <a:r>
              <a:rPr lang="en-US" b="1" dirty="0" err="1"/>
              <a:t>SqlRender</a:t>
            </a:r>
            <a:r>
              <a:rPr lang="en-US" dirty="0"/>
              <a:t>: write code once, run on all supported platforms (SQL Server, Oracle, Postgres, RedShift, </a:t>
            </a:r>
            <a:r>
              <a:rPr lang="en-US" dirty="0" err="1"/>
              <a:t>BigQuery</a:t>
            </a:r>
            <a:r>
              <a:rPr lang="en-US" dirty="0"/>
              <a:t>, </a:t>
            </a:r>
            <a:r>
              <a:rPr lang="en-US" dirty="0" err="1"/>
              <a:t>DataBricks</a:t>
            </a:r>
            <a:r>
              <a:rPr lang="en-US" dirty="0"/>
              <a:t>, Snowflake)</a:t>
            </a:r>
          </a:p>
          <a:p>
            <a:r>
              <a:rPr lang="en-US" b="1" dirty="0"/>
              <a:t>Andromeda</a:t>
            </a:r>
            <a:r>
              <a:rPr lang="en-US" dirty="0"/>
              <a:t>: Work with data objects too big to fit in memory</a:t>
            </a:r>
          </a:p>
          <a:p>
            <a:r>
              <a:rPr lang="en-US" b="1" dirty="0" err="1"/>
              <a:t>ParallelLogger</a:t>
            </a:r>
            <a:r>
              <a:rPr lang="en-US" dirty="0"/>
              <a:t>: extensive logging to facilitate remote debugging</a:t>
            </a:r>
          </a:p>
          <a:p>
            <a:r>
              <a:rPr lang="en-US" b="1" dirty="0"/>
              <a:t>Cyclops</a:t>
            </a:r>
            <a:r>
              <a:rPr lang="en-US" dirty="0"/>
              <a:t>: fit very large regression models (logistic, Poisson, Cox)</a:t>
            </a:r>
          </a:p>
          <a:p>
            <a:r>
              <a:rPr lang="en-US" b="1" dirty="0" err="1"/>
              <a:t>DataQualityDashboard</a:t>
            </a:r>
            <a:r>
              <a:rPr lang="en-US" dirty="0"/>
              <a:t>: evaluate data quality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0024F-F4FF-E07E-CDE4-1E2C54D3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3C94-782E-F84B-6768-FE15BA02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cohort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C97-FF9D-F912-8554-0EB53DFA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define a cohort as a set of persons who satisfy one or more inclusion criteria for a duration of time. </a:t>
            </a:r>
          </a:p>
          <a:p>
            <a:pPr lvl="1"/>
            <a:r>
              <a:rPr lang="en-US" dirty="0"/>
              <a:t>Exposure cohorts (e.g. people exposed to warfarin)</a:t>
            </a:r>
          </a:p>
          <a:p>
            <a:pPr lvl="1"/>
            <a:r>
              <a:rPr lang="en-US" dirty="0"/>
              <a:t>Outcome cohorts (e.g. people experiencing GI bleeding)</a:t>
            </a:r>
          </a:p>
          <a:p>
            <a:pPr lvl="1"/>
            <a:r>
              <a:rPr lang="en-US" dirty="0"/>
              <a:t>Cohorts of special interest (e.g. pregnant women)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/>
              <a:t>Capr</a:t>
            </a:r>
            <a:r>
              <a:rPr lang="en-US" dirty="0"/>
              <a:t>: Define cohorts using complex logic</a:t>
            </a:r>
          </a:p>
          <a:p>
            <a:r>
              <a:rPr lang="en-US" b="1" dirty="0" err="1"/>
              <a:t>PhenotypeLibrary</a:t>
            </a:r>
            <a:r>
              <a:rPr lang="en-US" dirty="0"/>
              <a:t>: for storing OHDSI-approved cohort definitions</a:t>
            </a:r>
          </a:p>
          <a:p>
            <a:r>
              <a:rPr lang="en-US" b="1" dirty="0" err="1"/>
              <a:t>CirceR</a:t>
            </a:r>
            <a:r>
              <a:rPr lang="en-US" dirty="0"/>
              <a:t>: for turning cohort definitions into SQL or human-readable text</a:t>
            </a:r>
          </a:p>
          <a:p>
            <a:r>
              <a:rPr lang="en-US" b="1" dirty="0" err="1"/>
              <a:t>CohortGenerator</a:t>
            </a:r>
            <a:r>
              <a:rPr lang="en-US" dirty="0"/>
              <a:t>: for instantiating cohorts in a database</a:t>
            </a:r>
          </a:p>
          <a:p>
            <a:r>
              <a:rPr lang="en-US" b="1" dirty="0" err="1"/>
              <a:t>CohortDiagnostics</a:t>
            </a:r>
            <a:r>
              <a:rPr lang="en-US" dirty="0"/>
              <a:t> and </a:t>
            </a:r>
            <a:r>
              <a:rPr lang="en-US" b="1" dirty="0" err="1"/>
              <a:t>PheValuator</a:t>
            </a:r>
            <a:r>
              <a:rPr lang="en-US" dirty="0"/>
              <a:t>: for evaluating cohorts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77F3-B323-890D-5224-D1EBC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BA3-AFCB-4EAB-FAD5-E0C8C01F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analytics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61B-8E20-B6E1-A54D-22ED69B4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Characterization</a:t>
            </a:r>
            <a:r>
              <a:rPr lang="en-US" dirty="0"/>
              <a:t>: characterizations of a target and a comparator cohort</a:t>
            </a:r>
          </a:p>
          <a:p>
            <a:r>
              <a:rPr lang="en-US" b="1" dirty="0" err="1"/>
              <a:t>CohortIncidence</a:t>
            </a:r>
            <a:r>
              <a:rPr lang="en-US" dirty="0"/>
              <a:t>: calculate incidence rates and proportions</a:t>
            </a:r>
            <a:endParaRPr lang="en-US" b="1" dirty="0"/>
          </a:p>
          <a:p>
            <a:r>
              <a:rPr lang="en-US" b="1" dirty="0" err="1"/>
              <a:t>PatientLevelPrediction</a:t>
            </a:r>
            <a:r>
              <a:rPr lang="en-US" dirty="0"/>
              <a:t>: develop and evaluate prediction models</a:t>
            </a:r>
          </a:p>
          <a:p>
            <a:r>
              <a:rPr lang="en-US" b="1" dirty="0" err="1"/>
              <a:t>CohortMethod</a:t>
            </a:r>
            <a:r>
              <a:rPr lang="en-US" dirty="0"/>
              <a:t> and </a:t>
            </a:r>
            <a:r>
              <a:rPr lang="en-US" b="1" dirty="0" err="1"/>
              <a:t>SelfControlledCaseSeries</a:t>
            </a:r>
            <a:r>
              <a:rPr lang="en-US" dirty="0"/>
              <a:t>: estimate causal effects</a:t>
            </a:r>
          </a:p>
          <a:p>
            <a:r>
              <a:rPr lang="en-US" b="1" dirty="0" err="1"/>
              <a:t>EmpiricalCalibration</a:t>
            </a:r>
            <a:r>
              <a:rPr lang="en-US" dirty="0"/>
              <a:t>: calibrate causal effect estimates based on negative controls</a:t>
            </a:r>
          </a:p>
          <a:p>
            <a:r>
              <a:rPr lang="en-US" b="1" dirty="0" err="1"/>
              <a:t>EvidenceSynthesis</a:t>
            </a:r>
            <a:r>
              <a:rPr lang="en-US" dirty="0"/>
              <a:t>: combine causal effect estimates across databases without sharing patient-level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E2DE1-087F-0E87-5253-1E512BD7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C50-8661-0B5A-833B-B4FB7E7A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analytics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713C-B4A0-005D-10CA-CE9F57EB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objects possibly containing patient-level data</a:t>
            </a:r>
          </a:p>
          <a:p>
            <a:r>
              <a:rPr lang="en-US" dirty="0"/>
              <a:t>CSV files / database tables for sharing</a:t>
            </a:r>
          </a:p>
          <a:p>
            <a:r>
              <a:rPr lang="en-US" dirty="0"/>
              <a:t>Shiny apps</a:t>
            </a:r>
          </a:p>
        </p:txBody>
      </p:sp>
      <p:pic>
        <p:nvPicPr>
          <p:cNvPr id="1026" name="Picture 2" descr="Accessibility in R applications: {shiny}">
            <a:extLst>
              <a:ext uri="{FF2B5EF4-FFF2-40B4-BE49-F238E27FC236}">
                <a16:creationId xmlns:a16="http://schemas.microsoft.com/office/drawing/2014/main" id="{746EA552-93EA-FF5D-1740-039308C7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3078"/>
            <a:ext cx="1937163" cy="12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A9BFF-CB54-ED54-05A7-08932EB5F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14850"/>
            <a:ext cx="5660390" cy="44144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A381-3DB5-21D7-3DCE-E369BAB9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1684</TotalTime>
  <Words>1286</Words>
  <Application>Microsoft Macintosh PowerPoint</Application>
  <PresentationFormat>Widescreen</PresentationFormat>
  <Paragraphs>276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Office Theme</vt:lpstr>
      <vt:lpstr>PowerPoint Presentation</vt:lpstr>
      <vt:lpstr>Link to materials</vt:lpstr>
      <vt:lpstr>What is HADES?</vt:lpstr>
      <vt:lpstr>HADES design principles</vt:lpstr>
      <vt:lpstr>HADES paper</vt:lpstr>
      <vt:lpstr>HADES – supporting packages</vt:lpstr>
      <vt:lpstr>HADES – cohort packages</vt:lpstr>
      <vt:lpstr>HADES – analytics packages</vt:lpstr>
      <vt:lpstr>HADES analytics output</vt:lpstr>
      <vt:lpstr>Publications using HADES</vt:lpstr>
      <vt:lpstr>Federated analyses using HADES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Current implementation</vt:lpstr>
      <vt:lpstr>Current implementation</vt:lpstr>
      <vt:lpstr>Current implementation</vt:lpstr>
      <vt:lpstr>HADES development</vt:lpstr>
      <vt:lpstr>Organization</vt:lpstr>
      <vt:lpstr>Continuous integration</vt:lpstr>
      <vt:lpstr>HADES release process</vt:lpstr>
      <vt:lpstr>CRAN</vt:lpstr>
      <vt:lpstr>HADES-wide release</vt:lpstr>
      <vt:lpstr>Strategus</vt:lpstr>
      <vt:lpstr>Conclusions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Workgroup  Objectives and Key Results (OKR)</dc:title>
  <dc:creator>Ryan, Patrick [JRDUS]</dc:creator>
  <cp:lastModifiedBy>Schuemie, Martijn [JRDNL]</cp:lastModifiedBy>
  <cp:revision>20</cp:revision>
  <dcterms:created xsi:type="dcterms:W3CDTF">2022-02-06T17:32:11Z</dcterms:created>
  <dcterms:modified xsi:type="dcterms:W3CDTF">2024-05-24T09:51:28Z</dcterms:modified>
</cp:coreProperties>
</file>