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75" r:id="rId3"/>
    <p:sldId id="428" r:id="rId4"/>
    <p:sldId id="417" r:id="rId5"/>
    <p:sldId id="418" r:id="rId6"/>
    <p:sldId id="419" r:id="rId7"/>
    <p:sldId id="420" r:id="rId8"/>
    <p:sldId id="421" r:id="rId9"/>
    <p:sldId id="422" r:id="rId10"/>
    <p:sldId id="426" r:id="rId11"/>
    <p:sldId id="427" r:id="rId12"/>
    <p:sldId id="429" r:id="rId13"/>
    <p:sldId id="278" r:id="rId14"/>
    <p:sldId id="297" r:id="rId15"/>
    <p:sldId id="298" r:id="rId16"/>
    <p:sldId id="299" r:id="rId17"/>
    <p:sldId id="279" r:id="rId18"/>
    <p:sldId id="277" r:id="rId19"/>
    <p:sldId id="272" r:id="rId20"/>
    <p:sldId id="285" r:id="rId21"/>
    <p:sldId id="280" r:id="rId22"/>
    <p:sldId id="281" r:id="rId23"/>
    <p:sldId id="283" r:id="rId24"/>
    <p:sldId id="288" r:id="rId25"/>
    <p:sldId id="289" r:id="rId26"/>
    <p:sldId id="430" r:id="rId27"/>
    <p:sldId id="4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DA"/>
    <a:srgbClr val="ED7D31"/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B584A-708D-1B4B-A6E0-2E418D3C5F76}" v="410" dt="2025-10-06T20:11:4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9"/>
    <p:restoredTop sz="94658"/>
  </p:normalViewPr>
  <p:slideViewPr>
    <p:cSldViewPr>
      <p:cViewPr varScale="1">
        <p:scale>
          <a:sx n="102" d="100"/>
          <a:sy n="102" d="100"/>
        </p:scale>
        <p:origin x="216" y="4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mie, Martijn [JRDNL]" userId="af052a53-8e28-4f8f-bcc1-00b76bd98f4e" providerId="ADAL" clId="{2490BBA8-5DD9-573C-B738-84468FE4F16A}"/>
    <pc:docChg chg="undo custSel addSld delSld modSld">
      <pc:chgData name="Schuemie, Martijn [JRDNL]" userId="af052a53-8e28-4f8f-bcc1-00b76bd98f4e" providerId="ADAL" clId="{2490BBA8-5DD9-573C-B738-84468FE4F16A}" dt="2025-10-06T20:11:48.507" v="1369" actId="20577"/>
      <pc:docMkLst>
        <pc:docMk/>
      </pc:docMkLst>
      <pc:sldChg chg="modSp mod">
        <pc:chgData name="Schuemie, Martijn [JRDNL]" userId="af052a53-8e28-4f8f-bcc1-00b76bd98f4e" providerId="ADAL" clId="{2490BBA8-5DD9-573C-B738-84468FE4F16A}" dt="2025-10-06T19:49:19.900" v="61" actId="20577"/>
        <pc:sldMkLst>
          <pc:docMk/>
          <pc:sldMk cId="1387500453" sldId="256"/>
        </pc:sldMkLst>
        <pc:spChg chg="mod">
          <ac:chgData name="Schuemie, Martijn [JRDNL]" userId="af052a53-8e28-4f8f-bcc1-00b76bd98f4e" providerId="ADAL" clId="{2490BBA8-5DD9-573C-B738-84468FE4F16A}" dt="2025-10-06T19:49:19.900" v="61" actId="20577"/>
          <ac:spMkLst>
            <pc:docMk/>
            <pc:sldMk cId="1387500453" sldId="256"/>
            <ac:spMk id="2" creationId="{00000000-0000-0000-0000-000000000000}"/>
          </ac:spMkLst>
        </pc:spChg>
      </pc:sldChg>
      <pc:sldChg chg="delSp modSp mod delAnim">
        <pc:chgData name="Schuemie, Martijn [JRDNL]" userId="af052a53-8e28-4f8f-bcc1-00b76bd98f4e" providerId="ADAL" clId="{2490BBA8-5DD9-573C-B738-84468FE4F16A}" dt="2025-10-06T20:03:24.108" v="960" actId="478"/>
        <pc:sldMkLst>
          <pc:docMk/>
          <pc:sldMk cId="701060579" sldId="277"/>
        </pc:sldMkLst>
        <pc:spChg chg="mod">
          <ac:chgData name="Schuemie, Martijn [JRDNL]" userId="af052a53-8e28-4f8f-bcc1-00b76bd98f4e" providerId="ADAL" clId="{2490BBA8-5DD9-573C-B738-84468FE4F16A}" dt="2025-10-06T19:45:57.698" v="1" actId="20577"/>
          <ac:spMkLst>
            <pc:docMk/>
            <pc:sldMk cId="701060579" sldId="277"/>
            <ac:spMk id="30" creationId="{C268370A-1AE0-03C5-4392-84E951DA17AA}"/>
          </ac:spMkLst>
        </pc:spChg>
        <pc:picChg chg="del">
          <ac:chgData name="Schuemie, Martijn [JRDNL]" userId="af052a53-8e28-4f8f-bcc1-00b76bd98f4e" providerId="ADAL" clId="{2490BBA8-5DD9-573C-B738-84468FE4F16A}" dt="2025-10-06T20:03:24.108" v="960" actId="478"/>
          <ac:picMkLst>
            <pc:docMk/>
            <pc:sldMk cId="701060579" sldId="277"/>
            <ac:picMk id="26" creationId="{C571990E-97A8-B43D-F6AC-892866C6C872}"/>
          </ac:picMkLst>
        </pc:picChg>
      </pc:sldChg>
      <pc:sldChg chg="modSp mod">
        <pc:chgData name="Schuemie, Martijn [JRDNL]" userId="af052a53-8e28-4f8f-bcc1-00b76bd98f4e" providerId="ADAL" clId="{2490BBA8-5DD9-573C-B738-84468FE4F16A}" dt="2025-10-06T20:10:51.292" v="1333" actId="207"/>
        <pc:sldMkLst>
          <pc:docMk/>
          <pc:sldMk cId="1969237813" sldId="279"/>
        </pc:sldMkLst>
        <pc:spChg chg="mod">
          <ac:chgData name="Schuemie, Martijn [JRDNL]" userId="af052a53-8e28-4f8f-bcc1-00b76bd98f4e" providerId="ADAL" clId="{2490BBA8-5DD9-573C-B738-84468FE4F16A}" dt="2025-10-06T20:10:51.292" v="1333" actId="207"/>
          <ac:spMkLst>
            <pc:docMk/>
            <pc:sldMk cId="1969237813" sldId="279"/>
            <ac:spMk id="41" creationId="{000926E8-C679-D88B-6082-28EDF320A4EC}"/>
          </ac:spMkLst>
        </pc:spChg>
        <pc:spChg chg="mod">
          <ac:chgData name="Schuemie, Martijn [JRDNL]" userId="af052a53-8e28-4f8f-bcc1-00b76bd98f4e" providerId="ADAL" clId="{2490BBA8-5DD9-573C-B738-84468FE4F16A}" dt="2025-10-06T20:10:51.292" v="1333" actId="207"/>
          <ac:spMkLst>
            <pc:docMk/>
            <pc:sldMk cId="1969237813" sldId="279"/>
            <ac:spMk id="42" creationId="{E711C18D-4695-853A-A98B-68DDC31434B2}"/>
          </ac:spMkLst>
        </pc:spChg>
        <pc:spChg chg="mod">
          <ac:chgData name="Schuemie, Martijn [JRDNL]" userId="af052a53-8e28-4f8f-bcc1-00b76bd98f4e" providerId="ADAL" clId="{2490BBA8-5DD9-573C-B738-84468FE4F16A}" dt="2025-10-06T20:10:51.292" v="1333" actId="207"/>
          <ac:spMkLst>
            <pc:docMk/>
            <pc:sldMk cId="1969237813" sldId="279"/>
            <ac:spMk id="43" creationId="{A1B2C219-8B90-CAB8-04E2-9B2023664A27}"/>
          </ac:spMkLst>
        </pc:spChg>
        <pc:spChg chg="mod">
          <ac:chgData name="Schuemie, Martijn [JRDNL]" userId="af052a53-8e28-4f8f-bcc1-00b76bd98f4e" providerId="ADAL" clId="{2490BBA8-5DD9-573C-B738-84468FE4F16A}" dt="2025-10-06T20:10:51.292" v="1333" actId="207"/>
          <ac:spMkLst>
            <pc:docMk/>
            <pc:sldMk cId="1969237813" sldId="279"/>
            <ac:spMk id="44" creationId="{A483CD18-BAD9-1156-0C73-912767DEA108}"/>
          </ac:spMkLst>
        </pc:spChg>
      </pc:sldChg>
      <pc:sldChg chg="delSp mod">
        <pc:chgData name="Schuemie, Martijn [JRDNL]" userId="af052a53-8e28-4f8f-bcc1-00b76bd98f4e" providerId="ADAL" clId="{2490BBA8-5DD9-573C-B738-84468FE4F16A}" dt="2025-10-06T20:03:58.061" v="961" actId="478"/>
        <pc:sldMkLst>
          <pc:docMk/>
          <pc:sldMk cId="2226163304" sldId="280"/>
        </pc:sldMkLst>
        <pc:picChg chg="del">
          <ac:chgData name="Schuemie, Martijn [JRDNL]" userId="af052a53-8e28-4f8f-bcc1-00b76bd98f4e" providerId="ADAL" clId="{2490BBA8-5DD9-573C-B738-84468FE4F16A}" dt="2025-10-06T20:03:58.061" v="961" actId="478"/>
          <ac:picMkLst>
            <pc:docMk/>
            <pc:sldMk cId="2226163304" sldId="280"/>
            <ac:picMk id="12" creationId="{EB8C8CD5-019F-F5C3-5784-C6A7EC8C9953}"/>
          </ac:picMkLst>
        </pc:picChg>
      </pc:sldChg>
      <pc:sldChg chg="del">
        <pc:chgData name="Schuemie, Martijn [JRDNL]" userId="af052a53-8e28-4f8f-bcc1-00b76bd98f4e" providerId="ADAL" clId="{2490BBA8-5DD9-573C-B738-84468FE4F16A}" dt="2025-10-06T19:53:53.539" v="355" actId="2696"/>
        <pc:sldMkLst>
          <pc:docMk/>
          <pc:sldMk cId="720828305" sldId="282"/>
        </pc:sldMkLst>
      </pc:sldChg>
      <pc:sldChg chg="addSp delSp modSp mod addAnim delAnim">
        <pc:chgData name="Schuemie, Martijn [JRDNL]" userId="af052a53-8e28-4f8f-bcc1-00b76bd98f4e" providerId="ADAL" clId="{2490BBA8-5DD9-573C-B738-84468FE4F16A}" dt="2025-10-06T20:04:53.042" v="966" actId="14100"/>
        <pc:sldMkLst>
          <pc:docMk/>
          <pc:sldMk cId="1401745424" sldId="283"/>
        </pc:sldMkLst>
        <pc:spChg chg="del">
          <ac:chgData name="Schuemie, Martijn [JRDNL]" userId="af052a53-8e28-4f8f-bcc1-00b76bd98f4e" providerId="ADAL" clId="{2490BBA8-5DD9-573C-B738-84468FE4F16A}" dt="2025-10-06T20:04:45.288" v="964" actId="478"/>
          <ac:spMkLst>
            <pc:docMk/>
            <pc:sldMk cId="1401745424" sldId="283"/>
            <ac:spMk id="4" creationId="{09DB1F45-221A-6DBD-BE8A-FE2BB758BD3B}"/>
          </ac:spMkLst>
        </pc:spChg>
        <pc:spChg chg="add del mod">
          <ac:chgData name="Schuemie, Martijn [JRDNL]" userId="af052a53-8e28-4f8f-bcc1-00b76bd98f4e" providerId="ADAL" clId="{2490BBA8-5DD9-573C-B738-84468FE4F16A}" dt="2025-10-06T20:04:53.042" v="966" actId="14100"/>
          <ac:spMkLst>
            <pc:docMk/>
            <pc:sldMk cId="1401745424" sldId="283"/>
            <ac:spMk id="5" creationId="{E2830C87-E1FA-A41D-D152-E42D9895A9D2}"/>
          </ac:spMkLst>
        </pc:spChg>
      </pc:sldChg>
      <pc:sldChg chg="del">
        <pc:chgData name="Schuemie, Martijn [JRDNL]" userId="af052a53-8e28-4f8f-bcc1-00b76bd98f4e" providerId="ADAL" clId="{2490BBA8-5DD9-573C-B738-84468FE4F16A}" dt="2025-10-06T19:45:43.772" v="0" actId="2696"/>
        <pc:sldMkLst>
          <pc:docMk/>
          <pc:sldMk cId="758992203" sldId="284"/>
        </pc:sldMkLst>
      </pc:sldChg>
      <pc:sldChg chg="del">
        <pc:chgData name="Schuemie, Martijn [JRDNL]" userId="af052a53-8e28-4f8f-bcc1-00b76bd98f4e" providerId="ADAL" clId="{2490BBA8-5DD9-573C-B738-84468FE4F16A}" dt="2025-10-06T19:54:03.566" v="356" actId="2696"/>
        <pc:sldMkLst>
          <pc:docMk/>
          <pc:sldMk cId="1776272894" sldId="286"/>
        </pc:sldMkLst>
      </pc:sldChg>
      <pc:sldChg chg="delSp modSp mod delAnim modAnim">
        <pc:chgData name="Schuemie, Martijn [JRDNL]" userId="af052a53-8e28-4f8f-bcc1-00b76bd98f4e" providerId="ADAL" clId="{2490BBA8-5DD9-573C-B738-84468FE4F16A}" dt="2025-10-06T20:06:12.275" v="1050"/>
        <pc:sldMkLst>
          <pc:docMk/>
          <pc:sldMk cId="455896183" sldId="288"/>
        </pc:sldMkLst>
        <pc:spChg chg="mod">
          <ac:chgData name="Schuemie, Martijn [JRDNL]" userId="af052a53-8e28-4f8f-bcc1-00b76bd98f4e" providerId="ADAL" clId="{2490BBA8-5DD9-573C-B738-84468FE4F16A}" dt="2025-10-06T20:05:59.512" v="1047" actId="20577"/>
          <ac:spMkLst>
            <pc:docMk/>
            <pc:sldMk cId="455896183" sldId="288"/>
            <ac:spMk id="3" creationId="{3F21B530-11EE-AE4E-181D-83919125C7E1}"/>
          </ac:spMkLst>
        </pc:spChg>
        <pc:spChg chg="del">
          <ac:chgData name="Schuemie, Martijn [JRDNL]" userId="af052a53-8e28-4f8f-bcc1-00b76bd98f4e" providerId="ADAL" clId="{2490BBA8-5DD9-573C-B738-84468FE4F16A}" dt="2025-10-06T20:06:06.583" v="1048" actId="478"/>
          <ac:spMkLst>
            <pc:docMk/>
            <pc:sldMk cId="455896183" sldId="288"/>
            <ac:spMk id="10" creationId="{DB4F40D0-0B9D-F659-830A-CD3AF3A3DF04}"/>
          </ac:spMkLst>
        </pc:spChg>
      </pc:sldChg>
      <pc:sldChg chg="del">
        <pc:chgData name="Schuemie, Martijn [JRDNL]" userId="af052a53-8e28-4f8f-bcc1-00b76bd98f4e" providerId="ADAL" clId="{2490BBA8-5DD9-573C-B738-84468FE4F16A}" dt="2025-10-06T19:55:05.207" v="358" actId="2696"/>
        <pc:sldMkLst>
          <pc:docMk/>
          <pc:sldMk cId="2331727061" sldId="290"/>
        </pc:sldMkLst>
      </pc:sldChg>
      <pc:sldChg chg="del">
        <pc:chgData name="Schuemie, Martijn [JRDNL]" userId="af052a53-8e28-4f8f-bcc1-00b76bd98f4e" providerId="ADAL" clId="{2490BBA8-5DD9-573C-B738-84468FE4F16A}" dt="2025-10-06T19:55:05.236" v="360" actId="2696"/>
        <pc:sldMkLst>
          <pc:docMk/>
          <pc:sldMk cId="1330320739" sldId="291"/>
        </pc:sldMkLst>
      </pc:sldChg>
      <pc:sldChg chg="del">
        <pc:chgData name="Schuemie, Martijn [JRDNL]" userId="af052a53-8e28-4f8f-bcc1-00b76bd98f4e" providerId="ADAL" clId="{2490BBA8-5DD9-573C-B738-84468FE4F16A}" dt="2025-10-06T19:55:05.202" v="357" actId="2696"/>
        <pc:sldMkLst>
          <pc:docMk/>
          <pc:sldMk cId="3793946102" sldId="293"/>
        </pc:sldMkLst>
      </pc:sldChg>
      <pc:sldChg chg="del">
        <pc:chgData name="Schuemie, Martijn [JRDNL]" userId="af052a53-8e28-4f8f-bcc1-00b76bd98f4e" providerId="ADAL" clId="{2490BBA8-5DD9-573C-B738-84468FE4F16A}" dt="2025-10-06T19:55:05.212" v="359" actId="2696"/>
        <pc:sldMkLst>
          <pc:docMk/>
          <pc:sldMk cId="3767417077" sldId="294"/>
        </pc:sldMkLst>
      </pc:sldChg>
      <pc:sldChg chg="modSp add del mod">
        <pc:chgData name="Schuemie, Martijn [JRDNL]" userId="af052a53-8e28-4f8f-bcc1-00b76bd98f4e" providerId="ADAL" clId="{2490BBA8-5DD9-573C-B738-84468FE4F16A}" dt="2025-10-06T19:57:32.058" v="366"/>
        <pc:sldMkLst>
          <pc:docMk/>
          <pc:sldMk cId="4186792029" sldId="301"/>
        </pc:sldMkLst>
        <pc:spChg chg="mod">
          <ac:chgData name="Schuemie, Martijn [JRDNL]" userId="af052a53-8e28-4f8f-bcc1-00b76bd98f4e" providerId="ADAL" clId="{2490BBA8-5DD9-573C-B738-84468FE4F16A}" dt="2025-10-06T19:57:32.058" v="366"/>
          <ac:spMkLst>
            <pc:docMk/>
            <pc:sldMk cId="4186792029" sldId="301"/>
            <ac:spMk id="3" creationId="{00000000-0000-0000-0000-000000000000}"/>
          </ac:spMkLst>
        </pc:spChg>
        <pc:spChg chg="mod">
          <ac:chgData name="Schuemie, Martijn [JRDNL]" userId="af052a53-8e28-4f8f-bcc1-00b76bd98f4e" providerId="ADAL" clId="{2490BBA8-5DD9-573C-B738-84468FE4F16A}" dt="2025-10-06T19:57:29.457" v="363"/>
          <ac:spMkLst>
            <pc:docMk/>
            <pc:sldMk cId="4186792029" sldId="301"/>
            <ac:spMk id="4" creationId="{00000000-0000-0000-0000-000000000000}"/>
          </ac:spMkLst>
        </pc:spChg>
      </pc:sldChg>
      <pc:sldChg chg="modSp add mod">
        <pc:chgData name="Schuemie, Martijn [JRDNL]" userId="af052a53-8e28-4f8f-bcc1-00b76bd98f4e" providerId="ADAL" clId="{2490BBA8-5DD9-573C-B738-84468FE4F16A}" dt="2025-10-06T19:47:07.519" v="4" actId="2084"/>
        <pc:sldMkLst>
          <pc:docMk/>
          <pc:sldMk cId="3372209049" sldId="375"/>
        </pc:sldMkLst>
        <pc:graphicFrameChg chg="modGraphic">
          <ac:chgData name="Schuemie, Martijn [JRDNL]" userId="af052a53-8e28-4f8f-bcc1-00b76bd98f4e" providerId="ADAL" clId="{2490BBA8-5DD9-573C-B738-84468FE4F16A}" dt="2025-10-06T19:47:07.519" v="4" actId="2084"/>
          <ac:graphicFrameMkLst>
            <pc:docMk/>
            <pc:sldMk cId="3372209049" sldId="375"/>
            <ac:graphicFrameMk id="35" creationId="{8D8A61D1-D6ED-0A1B-D6AD-644BB60F11C0}"/>
          </ac:graphicFrameMkLst>
        </pc:graphicFrameChg>
      </pc:sldChg>
      <pc:sldChg chg="del">
        <pc:chgData name="Schuemie, Martijn [JRDNL]" userId="af052a53-8e28-4f8f-bcc1-00b76bd98f4e" providerId="ADAL" clId="{2490BBA8-5DD9-573C-B738-84468FE4F16A}" dt="2025-10-06T19:48:59.539" v="10" actId="2696"/>
        <pc:sldMkLst>
          <pc:docMk/>
          <pc:sldMk cId="3982193897" sldId="378"/>
        </pc:sldMkLst>
      </pc:sldChg>
      <pc:sldChg chg="del">
        <pc:chgData name="Schuemie, Martijn [JRDNL]" userId="af052a53-8e28-4f8f-bcc1-00b76bd98f4e" providerId="ADAL" clId="{2490BBA8-5DD9-573C-B738-84468FE4F16A}" dt="2025-10-06T19:48:59.566" v="11" actId="2696"/>
        <pc:sldMkLst>
          <pc:docMk/>
          <pc:sldMk cId="2206256857" sldId="380"/>
        </pc:sldMkLst>
      </pc:sldChg>
      <pc:sldChg chg="del">
        <pc:chgData name="Schuemie, Martijn [JRDNL]" userId="af052a53-8e28-4f8f-bcc1-00b76bd98f4e" providerId="ADAL" clId="{2490BBA8-5DD9-573C-B738-84468FE4F16A}" dt="2025-10-06T19:48:59.642" v="14" actId="2696"/>
        <pc:sldMkLst>
          <pc:docMk/>
          <pc:sldMk cId="1386562874" sldId="381"/>
        </pc:sldMkLst>
      </pc:sldChg>
      <pc:sldChg chg="del">
        <pc:chgData name="Schuemie, Martijn [JRDNL]" userId="af052a53-8e28-4f8f-bcc1-00b76bd98f4e" providerId="ADAL" clId="{2490BBA8-5DD9-573C-B738-84468FE4F16A}" dt="2025-10-06T19:48:59.792" v="23" actId="2696"/>
        <pc:sldMkLst>
          <pc:docMk/>
          <pc:sldMk cId="3328542705" sldId="382"/>
        </pc:sldMkLst>
      </pc:sldChg>
      <pc:sldChg chg="del">
        <pc:chgData name="Schuemie, Martijn [JRDNL]" userId="af052a53-8e28-4f8f-bcc1-00b76bd98f4e" providerId="ADAL" clId="{2490BBA8-5DD9-573C-B738-84468FE4F16A}" dt="2025-10-06T19:48:59.607" v="12" actId="2696"/>
        <pc:sldMkLst>
          <pc:docMk/>
          <pc:sldMk cId="4181239075" sldId="384"/>
        </pc:sldMkLst>
      </pc:sldChg>
      <pc:sldChg chg="del">
        <pc:chgData name="Schuemie, Martijn [JRDNL]" userId="af052a53-8e28-4f8f-bcc1-00b76bd98f4e" providerId="ADAL" clId="{2490BBA8-5DD9-573C-B738-84468FE4F16A}" dt="2025-10-06T19:48:59.683" v="15" actId="2696"/>
        <pc:sldMkLst>
          <pc:docMk/>
          <pc:sldMk cId="3547754087" sldId="385"/>
        </pc:sldMkLst>
      </pc:sldChg>
      <pc:sldChg chg="del">
        <pc:chgData name="Schuemie, Martijn [JRDNL]" userId="af052a53-8e28-4f8f-bcc1-00b76bd98f4e" providerId="ADAL" clId="{2490BBA8-5DD9-573C-B738-84468FE4F16A}" dt="2025-10-06T19:48:59.822" v="26" actId="2696"/>
        <pc:sldMkLst>
          <pc:docMk/>
          <pc:sldMk cId="1382736184" sldId="389"/>
        </pc:sldMkLst>
      </pc:sldChg>
      <pc:sldChg chg="del">
        <pc:chgData name="Schuemie, Martijn [JRDNL]" userId="af052a53-8e28-4f8f-bcc1-00b76bd98f4e" providerId="ADAL" clId="{2490BBA8-5DD9-573C-B738-84468FE4F16A}" dt="2025-10-06T19:48:59.684" v="16" actId="2696"/>
        <pc:sldMkLst>
          <pc:docMk/>
          <pc:sldMk cId="3267844881" sldId="391"/>
        </pc:sldMkLst>
      </pc:sldChg>
      <pc:sldChg chg="del">
        <pc:chgData name="Schuemie, Martijn [JRDNL]" userId="af052a53-8e28-4f8f-bcc1-00b76bd98f4e" providerId="ADAL" clId="{2490BBA8-5DD9-573C-B738-84468FE4F16A}" dt="2025-10-06T19:48:59.709" v="21" actId="2696"/>
        <pc:sldMkLst>
          <pc:docMk/>
          <pc:sldMk cId="211693435" sldId="392"/>
        </pc:sldMkLst>
      </pc:sldChg>
      <pc:sldChg chg="del">
        <pc:chgData name="Schuemie, Martijn [JRDNL]" userId="af052a53-8e28-4f8f-bcc1-00b76bd98f4e" providerId="ADAL" clId="{2490BBA8-5DD9-573C-B738-84468FE4F16A}" dt="2025-10-06T19:48:59.709" v="20" actId="2696"/>
        <pc:sldMkLst>
          <pc:docMk/>
          <pc:sldMk cId="1314846027" sldId="393"/>
        </pc:sldMkLst>
      </pc:sldChg>
      <pc:sldChg chg="del">
        <pc:chgData name="Schuemie, Martijn [JRDNL]" userId="af052a53-8e28-4f8f-bcc1-00b76bd98f4e" providerId="ADAL" clId="{2490BBA8-5DD9-573C-B738-84468FE4F16A}" dt="2025-10-06T19:48:59.737" v="22" actId="2696"/>
        <pc:sldMkLst>
          <pc:docMk/>
          <pc:sldMk cId="2440189985" sldId="403"/>
        </pc:sldMkLst>
      </pc:sldChg>
      <pc:sldChg chg="del">
        <pc:chgData name="Schuemie, Martijn [JRDNL]" userId="af052a53-8e28-4f8f-bcc1-00b76bd98f4e" providerId="ADAL" clId="{2490BBA8-5DD9-573C-B738-84468FE4F16A}" dt="2025-10-06T19:48:59.708" v="19" actId="2696"/>
        <pc:sldMkLst>
          <pc:docMk/>
          <pc:sldMk cId="1614551782" sldId="405"/>
        </pc:sldMkLst>
      </pc:sldChg>
      <pc:sldChg chg="del">
        <pc:chgData name="Schuemie, Martijn [JRDNL]" userId="af052a53-8e28-4f8f-bcc1-00b76bd98f4e" providerId="ADAL" clId="{2490BBA8-5DD9-573C-B738-84468FE4F16A}" dt="2025-10-06T19:48:59.815" v="24" actId="2696"/>
        <pc:sldMkLst>
          <pc:docMk/>
          <pc:sldMk cId="62324246" sldId="406"/>
        </pc:sldMkLst>
      </pc:sldChg>
      <pc:sldChg chg="del">
        <pc:chgData name="Schuemie, Martijn [JRDNL]" userId="af052a53-8e28-4f8f-bcc1-00b76bd98f4e" providerId="ADAL" clId="{2490BBA8-5DD9-573C-B738-84468FE4F16A}" dt="2025-10-06T19:48:59.707" v="18" actId="2696"/>
        <pc:sldMkLst>
          <pc:docMk/>
          <pc:sldMk cId="276897922" sldId="407"/>
        </pc:sldMkLst>
      </pc:sldChg>
      <pc:sldChg chg="del">
        <pc:chgData name="Schuemie, Martijn [JRDNL]" userId="af052a53-8e28-4f8f-bcc1-00b76bd98f4e" providerId="ADAL" clId="{2490BBA8-5DD9-573C-B738-84468FE4F16A}" dt="2025-10-06T19:48:59.816" v="25" actId="2696"/>
        <pc:sldMkLst>
          <pc:docMk/>
          <pc:sldMk cId="210945479" sldId="416"/>
        </pc:sldMkLst>
      </pc:sldChg>
      <pc:sldChg chg="add">
        <pc:chgData name="Schuemie, Martijn [JRDNL]" userId="af052a53-8e28-4f8f-bcc1-00b76bd98f4e" providerId="ADAL" clId="{2490BBA8-5DD9-573C-B738-84468FE4F16A}" dt="2025-10-06T19:47:23.215" v="5"/>
        <pc:sldMkLst>
          <pc:docMk/>
          <pc:sldMk cId="1293960081" sldId="417"/>
        </pc:sldMkLst>
      </pc:sldChg>
      <pc:sldChg chg="add">
        <pc:chgData name="Schuemie, Martijn [JRDNL]" userId="af052a53-8e28-4f8f-bcc1-00b76bd98f4e" providerId="ADAL" clId="{2490BBA8-5DD9-573C-B738-84468FE4F16A}" dt="2025-10-06T19:47:23.215" v="5"/>
        <pc:sldMkLst>
          <pc:docMk/>
          <pc:sldMk cId="1056389806" sldId="418"/>
        </pc:sldMkLst>
      </pc:sldChg>
      <pc:sldChg chg="add">
        <pc:chgData name="Schuemie, Martijn [JRDNL]" userId="af052a53-8e28-4f8f-bcc1-00b76bd98f4e" providerId="ADAL" clId="{2490BBA8-5DD9-573C-B738-84468FE4F16A}" dt="2025-10-06T19:47:23.215" v="5"/>
        <pc:sldMkLst>
          <pc:docMk/>
          <pc:sldMk cId="3643620616" sldId="419"/>
        </pc:sldMkLst>
      </pc:sldChg>
      <pc:sldChg chg="add">
        <pc:chgData name="Schuemie, Martijn [JRDNL]" userId="af052a53-8e28-4f8f-bcc1-00b76bd98f4e" providerId="ADAL" clId="{2490BBA8-5DD9-573C-B738-84468FE4F16A}" dt="2025-10-06T19:47:23.215" v="5"/>
        <pc:sldMkLst>
          <pc:docMk/>
          <pc:sldMk cId="4009360327" sldId="420"/>
        </pc:sldMkLst>
      </pc:sldChg>
      <pc:sldChg chg="add">
        <pc:chgData name="Schuemie, Martijn [JRDNL]" userId="af052a53-8e28-4f8f-bcc1-00b76bd98f4e" providerId="ADAL" clId="{2490BBA8-5DD9-573C-B738-84468FE4F16A}" dt="2025-10-06T19:47:23.215" v="5"/>
        <pc:sldMkLst>
          <pc:docMk/>
          <pc:sldMk cId="2429563024" sldId="421"/>
        </pc:sldMkLst>
      </pc:sldChg>
      <pc:sldChg chg="addSp modSp add mod modAnim">
        <pc:chgData name="Schuemie, Martijn [JRDNL]" userId="af052a53-8e28-4f8f-bcc1-00b76bd98f4e" providerId="ADAL" clId="{2490BBA8-5DD9-573C-B738-84468FE4F16A}" dt="2025-10-06T19:51:39.620" v="236" actId="1076"/>
        <pc:sldMkLst>
          <pc:docMk/>
          <pc:sldMk cId="3899329772" sldId="422"/>
        </pc:sldMkLst>
        <pc:spChg chg="mod">
          <ac:chgData name="Schuemie, Martijn [JRDNL]" userId="af052a53-8e28-4f8f-bcc1-00b76bd98f4e" providerId="ADAL" clId="{2490BBA8-5DD9-573C-B738-84468FE4F16A}" dt="2025-10-06T19:47:33.633" v="6" actId="20577"/>
          <ac:spMkLst>
            <pc:docMk/>
            <pc:sldMk cId="3899329772" sldId="422"/>
            <ac:spMk id="3" creationId="{A4515FAA-0C08-BBAF-26D9-F2FD59CCC1F9}"/>
          </ac:spMkLst>
        </pc:spChg>
        <pc:spChg chg="add mod">
          <ac:chgData name="Schuemie, Martijn [JRDNL]" userId="af052a53-8e28-4f8f-bcc1-00b76bd98f4e" providerId="ADAL" clId="{2490BBA8-5DD9-573C-B738-84468FE4F16A}" dt="2025-10-06T19:51:39.620" v="236" actId="1076"/>
          <ac:spMkLst>
            <pc:docMk/>
            <pc:sldMk cId="3899329772" sldId="422"/>
            <ac:spMk id="24" creationId="{AD8EADF7-CC85-002F-C223-457E00777FB5}"/>
          </ac:spMkLst>
        </pc:spChg>
      </pc:sldChg>
      <pc:sldChg chg="add del">
        <pc:chgData name="Schuemie, Martijn [JRDNL]" userId="af052a53-8e28-4f8f-bcc1-00b76bd98f4e" providerId="ADAL" clId="{2490BBA8-5DD9-573C-B738-84468FE4F16A}" dt="2025-10-06T19:52:43.705" v="313" actId="2696"/>
        <pc:sldMkLst>
          <pc:docMk/>
          <pc:sldMk cId="3338210169" sldId="423"/>
        </pc:sldMkLst>
      </pc:sldChg>
      <pc:sldChg chg="add del">
        <pc:chgData name="Schuemie, Martijn [JRDNL]" userId="af052a53-8e28-4f8f-bcc1-00b76bd98f4e" providerId="ADAL" clId="{2490BBA8-5DD9-573C-B738-84468FE4F16A}" dt="2025-10-06T19:48:59.707" v="17" actId="2696"/>
        <pc:sldMkLst>
          <pc:docMk/>
          <pc:sldMk cId="3267309503" sldId="424"/>
        </pc:sldMkLst>
      </pc:sldChg>
      <pc:sldChg chg="add del">
        <pc:chgData name="Schuemie, Martijn [JRDNL]" userId="af052a53-8e28-4f8f-bcc1-00b76bd98f4e" providerId="ADAL" clId="{2490BBA8-5DD9-573C-B738-84468FE4F16A}" dt="2025-10-06T19:48:59.608" v="13" actId="2696"/>
        <pc:sldMkLst>
          <pc:docMk/>
          <pc:sldMk cId="2162332990" sldId="425"/>
        </pc:sldMkLst>
      </pc:sldChg>
      <pc:sldChg chg="add">
        <pc:chgData name="Schuemie, Martijn [JRDNL]" userId="af052a53-8e28-4f8f-bcc1-00b76bd98f4e" providerId="ADAL" clId="{2490BBA8-5DD9-573C-B738-84468FE4F16A}" dt="2025-10-06T19:48:48.608" v="9"/>
        <pc:sldMkLst>
          <pc:docMk/>
          <pc:sldMk cId="1440348236" sldId="426"/>
        </pc:sldMkLst>
      </pc:sldChg>
      <pc:sldChg chg="delSp modSp add mod">
        <pc:chgData name="Schuemie, Martijn [JRDNL]" userId="af052a53-8e28-4f8f-bcc1-00b76bd98f4e" providerId="ADAL" clId="{2490BBA8-5DD9-573C-B738-84468FE4F16A}" dt="2025-10-06T20:10:16.613" v="1332" actId="1035"/>
        <pc:sldMkLst>
          <pc:docMk/>
          <pc:sldMk cId="2790467543" sldId="427"/>
        </pc:sldMkLst>
        <pc:spChg chg="mod">
          <ac:chgData name="Schuemie, Martijn [JRDNL]" userId="af052a53-8e28-4f8f-bcc1-00b76bd98f4e" providerId="ADAL" clId="{2490BBA8-5DD9-573C-B738-84468FE4F16A}" dt="2025-10-06T20:02:36.984" v="959" actId="20577"/>
          <ac:spMkLst>
            <pc:docMk/>
            <pc:sldMk cId="2790467543" sldId="427"/>
            <ac:spMk id="2" creationId="{41EB5A5F-6A08-7A0F-33FA-271BF19EC029}"/>
          </ac:spMkLst>
        </pc:spChg>
        <pc:spChg chg="del">
          <ac:chgData name="Schuemie, Martijn [JRDNL]" userId="af052a53-8e28-4f8f-bcc1-00b76bd98f4e" providerId="ADAL" clId="{2490BBA8-5DD9-573C-B738-84468FE4F16A}" dt="2025-10-06T20:10:11.887" v="1322" actId="478"/>
          <ac:spMkLst>
            <pc:docMk/>
            <pc:sldMk cId="2790467543" sldId="427"/>
            <ac:spMk id="5" creationId="{EBA8F5CB-A5CB-855F-6C44-C5F563AEC459}"/>
          </ac:spMkLst>
        </pc:spChg>
        <pc:spChg chg="mod">
          <ac:chgData name="Schuemie, Martijn [JRDNL]" userId="af052a53-8e28-4f8f-bcc1-00b76bd98f4e" providerId="ADAL" clId="{2490BBA8-5DD9-573C-B738-84468FE4F16A}" dt="2025-10-06T20:10:16.613" v="1332" actId="1035"/>
          <ac:spMkLst>
            <pc:docMk/>
            <pc:sldMk cId="2790467543" sldId="427"/>
            <ac:spMk id="11" creationId="{34567063-8B51-F408-2095-344E71D8013F}"/>
          </ac:spMkLst>
        </pc:spChg>
        <pc:spChg chg="mod">
          <ac:chgData name="Schuemie, Martijn [JRDNL]" userId="af052a53-8e28-4f8f-bcc1-00b76bd98f4e" providerId="ADAL" clId="{2490BBA8-5DD9-573C-B738-84468FE4F16A}" dt="2025-10-06T20:10:16.613" v="1332" actId="1035"/>
          <ac:spMkLst>
            <pc:docMk/>
            <pc:sldMk cId="2790467543" sldId="427"/>
            <ac:spMk id="12" creationId="{79687BC2-E649-C852-B611-3A5C831654D9}"/>
          </ac:spMkLst>
        </pc:spChg>
        <pc:picChg chg="mod">
          <ac:chgData name="Schuemie, Martijn [JRDNL]" userId="af052a53-8e28-4f8f-bcc1-00b76bd98f4e" providerId="ADAL" clId="{2490BBA8-5DD9-573C-B738-84468FE4F16A}" dt="2025-10-06T20:10:16.613" v="1332" actId="1035"/>
          <ac:picMkLst>
            <pc:docMk/>
            <pc:sldMk cId="2790467543" sldId="427"/>
            <ac:picMk id="1026" creationId="{2460C0F5-5AE0-6D0D-9E99-CDA6CBC4FAC6}"/>
          </ac:picMkLst>
        </pc:picChg>
        <pc:picChg chg="mod">
          <ac:chgData name="Schuemie, Martijn [JRDNL]" userId="af052a53-8e28-4f8f-bcc1-00b76bd98f4e" providerId="ADAL" clId="{2490BBA8-5DD9-573C-B738-84468FE4F16A}" dt="2025-10-06T20:10:16.613" v="1332" actId="1035"/>
          <ac:picMkLst>
            <pc:docMk/>
            <pc:sldMk cId="2790467543" sldId="427"/>
            <ac:picMk id="1028" creationId="{8ED8B7CD-B2A2-B52C-770A-4350A0E128CE}"/>
          </ac:picMkLst>
        </pc:picChg>
      </pc:sldChg>
      <pc:sldChg chg="addSp delSp modSp new mod modClrScheme chgLayout">
        <pc:chgData name="Schuemie, Martijn [JRDNL]" userId="af052a53-8e28-4f8f-bcc1-00b76bd98f4e" providerId="ADAL" clId="{2490BBA8-5DD9-573C-B738-84468FE4F16A}" dt="2025-10-06T19:52:56.434" v="336" actId="20577"/>
        <pc:sldMkLst>
          <pc:docMk/>
          <pc:sldMk cId="2398297510" sldId="428"/>
        </pc:sldMkLst>
        <pc:spChg chg="del mod ord">
          <ac:chgData name="Schuemie, Martijn [JRDNL]" userId="af052a53-8e28-4f8f-bcc1-00b76bd98f4e" providerId="ADAL" clId="{2490BBA8-5DD9-573C-B738-84468FE4F16A}" dt="2025-10-06T19:52:51.725" v="315" actId="700"/>
          <ac:spMkLst>
            <pc:docMk/>
            <pc:sldMk cId="2398297510" sldId="428"/>
            <ac:spMk id="2" creationId="{54F870E5-824F-3F38-591D-ED7BA681D1CB}"/>
          </ac:spMkLst>
        </pc:spChg>
        <pc:spChg chg="del mod ord">
          <ac:chgData name="Schuemie, Martijn [JRDNL]" userId="af052a53-8e28-4f8f-bcc1-00b76bd98f4e" providerId="ADAL" clId="{2490BBA8-5DD9-573C-B738-84468FE4F16A}" dt="2025-10-06T19:52:51.725" v="315" actId="700"/>
          <ac:spMkLst>
            <pc:docMk/>
            <pc:sldMk cId="2398297510" sldId="428"/>
            <ac:spMk id="3" creationId="{712732BA-09D6-DAFA-3019-7B48647DBC47}"/>
          </ac:spMkLst>
        </pc:spChg>
        <pc:spChg chg="mod ord">
          <ac:chgData name="Schuemie, Martijn [JRDNL]" userId="af052a53-8e28-4f8f-bcc1-00b76bd98f4e" providerId="ADAL" clId="{2490BBA8-5DD9-573C-B738-84468FE4F16A}" dt="2025-10-06T19:52:51.725" v="315" actId="700"/>
          <ac:spMkLst>
            <pc:docMk/>
            <pc:sldMk cId="2398297510" sldId="428"/>
            <ac:spMk id="4" creationId="{077DCE3E-ABD1-B178-083B-E415ED4C0222}"/>
          </ac:spMkLst>
        </pc:spChg>
        <pc:spChg chg="add mod ord">
          <ac:chgData name="Schuemie, Martijn [JRDNL]" userId="af052a53-8e28-4f8f-bcc1-00b76bd98f4e" providerId="ADAL" clId="{2490BBA8-5DD9-573C-B738-84468FE4F16A}" dt="2025-10-06T19:52:56.434" v="336" actId="20577"/>
          <ac:spMkLst>
            <pc:docMk/>
            <pc:sldMk cId="2398297510" sldId="428"/>
            <ac:spMk id="5" creationId="{C9F4EAEA-FC5C-D5A1-3E98-53B7778BCCAB}"/>
          </ac:spMkLst>
        </pc:spChg>
        <pc:spChg chg="add mod ord">
          <ac:chgData name="Schuemie, Martijn [JRDNL]" userId="af052a53-8e28-4f8f-bcc1-00b76bd98f4e" providerId="ADAL" clId="{2490BBA8-5DD9-573C-B738-84468FE4F16A}" dt="2025-10-06T19:52:51.725" v="315" actId="700"/>
          <ac:spMkLst>
            <pc:docMk/>
            <pc:sldMk cId="2398297510" sldId="428"/>
            <ac:spMk id="6" creationId="{30EE33AC-6BF6-2FD5-1DFE-35BF5A7A10F9}"/>
          </ac:spMkLst>
        </pc:spChg>
      </pc:sldChg>
      <pc:sldChg chg="modSp add mod">
        <pc:chgData name="Schuemie, Martijn [JRDNL]" userId="af052a53-8e28-4f8f-bcc1-00b76bd98f4e" providerId="ADAL" clId="{2490BBA8-5DD9-573C-B738-84468FE4F16A}" dt="2025-10-06T19:53:08.947" v="354" actId="20577"/>
        <pc:sldMkLst>
          <pc:docMk/>
          <pc:sldMk cId="170705006" sldId="429"/>
        </pc:sldMkLst>
        <pc:spChg chg="mod">
          <ac:chgData name="Schuemie, Martijn [JRDNL]" userId="af052a53-8e28-4f8f-bcc1-00b76bd98f4e" providerId="ADAL" clId="{2490BBA8-5DD9-573C-B738-84468FE4F16A}" dt="2025-10-06T19:53:08.947" v="354" actId="20577"/>
          <ac:spMkLst>
            <pc:docMk/>
            <pc:sldMk cId="170705006" sldId="429"/>
            <ac:spMk id="5" creationId="{29159194-6BA2-9471-0F41-CEA79BECAC86}"/>
          </ac:spMkLst>
        </pc:spChg>
      </pc:sldChg>
      <pc:sldChg chg="addSp delSp modSp new mod modAnim">
        <pc:chgData name="Schuemie, Martijn [JRDNL]" userId="af052a53-8e28-4f8f-bcc1-00b76bd98f4e" providerId="ADAL" clId="{2490BBA8-5DD9-573C-B738-84468FE4F16A}" dt="2025-10-06T20:11:48.507" v="1369" actId="20577"/>
        <pc:sldMkLst>
          <pc:docMk/>
          <pc:sldMk cId="1539666103" sldId="430"/>
        </pc:sldMkLst>
        <pc:spChg chg="mod">
          <ac:chgData name="Schuemie, Martijn [JRDNL]" userId="af052a53-8e28-4f8f-bcc1-00b76bd98f4e" providerId="ADAL" clId="{2490BBA8-5DD9-573C-B738-84468FE4F16A}" dt="2025-10-06T20:06:48.482" v="1069" actId="20577"/>
          <ac:spMkLst>
            <pc:docMk/>
            <pc:sldMk cId="1539666103" sldId="430"/>
            <ac:spMk id="2" creationId="{1E4217A1-1CA4-B3F2-8910-ADAFEA02E015}"/>
          </ac:spMkLst>
        </pc:spChg>
        <pc:spChg chg="del">
          <ac:chgData name="Schuemie, Martijn [JRDNL]" userId="af052a53-8e28-4f8f-bcc1-00b76bd98f4e" providerId="ADAL" clId="{2490BBA8-5DD9-573C-B738-84468FE4F16A}" dt="2025-10-06T19:57:40.483" v="367"/>
          <ac:spMkLst>
            <pc:docMk/>
            <pc:sldMk cId="1539666103" sldId="430"/>
            <ac:spMk id="3" creationId="{15F414BF-5BB1-F837-44ED-465831017EF8}"/>
          </ac:spMkLst>
        </pc:spChg>
        <pc:spChg chg="add mod">
          <ac:chgData name="Schuemie, Martijn [JRDNL]" userId="af052a53-8e28-4f8f-bcc1-00b76bd98f4e" providerId="ADAL" clId="{2490BBA8-5DD9-573C-B738-84468FE4F16A}" dt="2025-10-06T20:07:36.773" v="1163" actId="1076"/>
          <ac:spMkLst>
            <pc:docMk/>
            <pc:sldMk cId="1539666103" sldId="430"/>
            <ac:spMk id="6" creationId="{3912496F-B98C-1964-65DE-380715A492D7}"/>
          </ac:spMkLst>
        </pc:spChg>
        <pc:spChg chg="add mod">
          <ac:chgData name="Schuemie, Martijn [JRDNL]" userId="af052a53-8e28-4f8f-bcc1-00b76bd98f4e" providerId="ADAL" clId="{2490BBA8-5DD9-573C-B738-84468FE4F16A}" dt="2025-10-06T20:07:49.643" v="1193" actId="20577"/>
          <ac:spMkLst>
            <pc:docMk/>
            <pc:sldMk cId="1539666103" sldId="430"/>
            <ac:spMk id="7" creationId="{7EA382DA-4A78-5BC8-9C71-78A315B49F51}"/>
          </ac:spMkLst>
        </pc:spChg>
        <pc:spChg chg="add mod">
          <ac:chgData name="Schuemie, Martijn [JRDNL]" userId="af052a53-8e28-4f8f-bcc1-00b76bd98f4e" providerId="ADAL" clId="{2490BBA8-5DD9-573C-B738-84468FE4F16A}" dt="2025-10-06T20:11:48.507" v="1369" actId="20577"/>
          <ac:spMkLst>
            <pc:docMk/>
            <pc:sldMk cId="1539666103" sldId="430"/>
            <ac:spMk id="15" creationId="{8700CD7F-5448-84C6-1888-A030428A5E8B}"/>
          </ac:spMkLst>
        </pc:spChg>
        <pc:picChg chg="add mod">
          <ac:chgData name="Schuemie, Martijn [JRDNL]" userId="af052a53-8e28-4f8f-bcc1-00b76bd98f4e" providerId="ADAL" clId="{2490BBA8-5DD9-573C-B738-84468FE4F16A}" dt="2025-10-06T20:09:39.752" v="1320" actId="14100"/>
          <ac:picMkLst>
            <pc:docMk/>
            <pc:sldMk cId="1539666103" sldId="430"/>
            <ac:picMk id="5" creationId="{28535552-BEA3-40CD-003D-69C0BAF513B5}"/>
          </ac:picMkLst>
        </pc:picChg>
        <pc:cxnChg chg="add del mod">
          <ac:chgData name="Schuemie, Martijn [JRDNL]" userId="af052a53-8e28-4f8f-bcc1-00b76bd98f4e" providerId="ADAL" clId="{2490BBA8-5DD9-573C-B738-84468FE4F16A}" dt="2025-10-06T20:08:05.809" v="1195" actId="478"/>
          <ac:cxnSpMkLst>
            <pc:docMk/>
            <pc:sldMk cId="1539666103" sldId="430"/>
            <ac:cxnSpMk id="9" creationId="{9626B216-5596-9C42-5F69-19A3A95070FF}"/>
          </ac:cxnSpMkLst>
        </pc:cxnChg>
        <pc:cxnChg chg="add mod">
          <ac:chgData name="Schuemie, Martijn [JRDNL]" userId="af052a53-8e28-4f8f-bcc1-00b76bd98f4e" providerId="ADAL" clId="{2490BBA8-5DD9-573C-B738-84468FE4F16A}" dt="2025-10-06T20:08:20.119" v="1198" actId="1582"/>
          <ac:cxnSpMkLst>
            <pc:docMk/>
            <pc:sldMk cId="1539666103" sldId="430"/>
            <ac:cxnSpMk id="11" creationId="{1DCA339C-0084-2DD7-E12E-B6C66817FB3F}"/>
          </ac:cxnSpMkLst>
        </pc:cxnChg>
        <pc:cxnChg chg="add mod">
          <ac:chgData name="Schuemie, Martijn [JRDNL]" userId="af052a53-8e28-4f8f-bcc1-00b76bd98f4e" providerId="ADAL" clId="{2490BBA8-5DD9-573C-B738-84468FE4F16A}" dt="2025-10-06T20:08:26.259" v="1201" actId="14100"/>
          <ac:cxnSpMkLst>
            <pc:docMk/>
            <pc:sldMk cId="1539666103" sldId="430"/>
            <ac:cxnSpMk id="12" creationId="{BCAA60A2-12AD-5482-2638-521A586AE098}"/>
          </ac:cxnSpMkLst>
        </pc:cxnChg>
      </pc:sldChg>
      <pc:sldChg chg="modSp new mod modAnim">
        <pc:chgData name="Schuemie, Martijn [JRDNL]" userId="af052a53-8e28-4f8f-bcc1-00b76bd98f4e" providerId="ADAL" clId="{2490BBA8-5DD9-573C-B738-84468FE4F16A}" dt="2025-10-06T20:01:59.602" v="914"/>
        <pc:sldMkLst>
          <pc:docMk/>
          <pc:sldMk cId="3753239539" sldId="431"/>
        </pc:sldMkLst>
        <pc:spChg chg="mod">
          <ac:chgData name="Schuemie, Martijn [JRDNL]" userId="af052a53-8e28-4f8f-bcc1-00b76bd98f4e" providerId="ADAL" clId="{2490BBA8-5DD9-573C-B738-84468FE4F16A}" dt="2025-10-06T19:58:38.727" v="378" actId="20577"/>
          <ac:spMkLst>
            <pc:docMk/>
            <pc:sldMk cId="3753239539" sldId="431"/>
            <ac:spMk id="2" creationId="{409D3651-D772-9672-4C9F-9ED0F53094D4}"/>
          </ac:spMkLst>
        </pc:spChg>
        <pc:spChg chg="mod">
          <ac:chgData name="Schuemie, Martijn [JRDNL]" userId="af052a53-8e28-4f8f-bcc1-00b76bd98f4e" providerId="ADAL" clId="{2490BBA8-5DD9-573C-B738-84468FE4F16A}" dt="2025-10-06T20:01:14.656" v="913" actId="20577"/>
          <ac:spMkLst>
            <pc:docMk/>
            <pc:sldMk cId="3753239539" sldId="431"/>
            <ac:spMk id="3" creationId="{43227B9E-836E-CCEF-8357-9C077AB066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and negative controls</a:t>
            </a: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22BAD-16AA-28FA-D500-CF75F7F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225-FF06-734D-91B3-D246AB6C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B9DC-D050-4928-81D1-55848530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2"/>
            <a:ext cx="5631591" cy="4952998"/>
          </a:xfrm>
        </p:spPr>
        <p:txBody>
          <a:bodyPr>
            <a:normAutofit/>
          </a:bodyPr>
          <a:lstStyle/>
          <a:p>
            <a:r>
              <a:rPr lang="en-US" sz="2800" dirty="0"/>
              <a:t>Data sites share shape of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D67AD-36D3-609E-A2FA-EAC3DF3C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350CAC-0D9A-70C9-4D58-67218D675B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1C684AE-B6BE-2B88-0B41-73D467B2E4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BC4263-C4D8-A8AC-197F-207546590B32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22E6E-A10C-A0BE-73F3-D49D3B98C083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0C511E37-9B9C-08D0-D286-94FBE484CA78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9AA9D6-032A-8894-B1B4-326DE55A4A93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505EF-A8D9-9EE9-2702-7847B8E2977D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6F6F28F-4247-8F26-3C6F-ED2595347748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02CD6B-29B0-156E-8A4D-135F68A8E2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4AB2E-315C-A220-695F-4775587855F4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D6E75-F9C4-FB38-1B38-1E618496784C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CC7E8C0-CEC9-CAB3-61E5-36B1E4BD8940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E57FD4F-8DD4-E32F-DED7-BF1B24B08D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3ED388-20D0-2BB3-0574-6786BC5CFFC5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B9228-D594-2FB0-7B32-F3D45457C5EC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980EA883-CF4E-CA81-54CF-0E50848EEC60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F34F49-4BCB-B513-CF2B-8037DC8F0B13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C4093-F420-C527-3F87-2073CACEAFE5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C4B939-D221-4C49-E747-5DA326418795}"/>
              </a:ext>
            </a:extLst>
          </p:cNvPr>
          <p:cNvGrpSpPr/>
          <p:nvPr/>
        </p:nvGrpSpPr>
        <p:grpSpPr>
          <a:xfrm>
            <a:off x="7590322" y="2412932"/>
            <a:ext cx="609600" cy="254000"/>
            <a:chOff x="1600200" y="4724400"/>
            <a:chExt cx="914400" cy="3810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18D8D3-0B9D-A098-80DC-A6E705599CF2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5105400"/>
              <a:ext cx="914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FEBDF1-E0F7-12E4-A066-22AEC710BF26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472440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EA9265-2997-9500-21AA-4C89F66D3EB5}"/>
                </a:ext>
              </a:extLst>
            </p:cNvPr>
            <p:cNvSpPr/>
            <p:nvPr/>
          </p:nvSpPr>
          <p:spPr>
            <a:xfrm>
              <a:off x="1666374" y="4782534"/>
              <a:ext cx="776037" cy="318855"/>
            </a:xfrm>
            <a:custGeom>
              <a:avLst/>
              <a:gdLst>
                <a:gd name="connsiteX0" fmla="*/ 0 w 776037"/>
                <a:gd name="connsiteY0" fmla="*/ 306824 h 318855"/>
                <a:gd name="connsiteX1" fmla="*/ 385010 w 776037"/>
                <a:gd name="connsiteY1" fmla="*/ 19 h 318855"/>
                <a:gd name="connsiteX2" fmla="*/ 776037 w 776037"/>
                <a:gd name="connsiteY2" fmla="*/ 318855 h 31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037" h="318855">
                  <a:moveTo>
                    <a:pt x="0" y="306824"/>
                  </a:moveTo>
                  <a:cubicBezTo>
                    <a:pt x="127835" y="152419"/>
                    <a:pt x="255671" y="-1986"/>
                    <a:pt x="385010" y="19"/>
                  </a:cubicBezTo>
                  <a:cubicBezTo>
                    <a:pt x="514349" y="2024"/>
                    <a:pt x="700840" y="255689"/>
                    <a:pt x="776037" y="3188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21992E-485A-C45A-940D-9B16BBF5FC70}"/>
              </a:ext>
            </a:extLst>
          </p:cNvPr>
          <p:cNvGrpSpPr/>
          <p:nvPr/>
        </p:nvGrpSpPr>
        <p:grpSpPr>
          <a:xfrm>
            <a:off x="7600202" y="4838218"/>
            <a:ext cx="609600" cy="254000"/>
            <a:chOff x="1652336" y="5373855"/>
            <a:chExt cx="914400" cy="381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434F42-B9B9-24E9-E127-D4C0A3D32A92}"/>
                </a:ext>
              </a:extLst>
            </p:cNvPr>
            <p:cNvCxnSpPr>
              <a:cxnSpLocks/>
            </p:cNvCxnSpPr>
            <p:nvPr/>
          </p:nvCxnSpPr>
          <p:spPr>
            <a:xfrm>
              <a:off x="1652336" y="5754855"/>
              <a:ext cx="914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45A5E0-6F72-6C7A-AF1C-5F4E52F4AB1B}"/>
                </a:ext>
              </a:extLst>
            </p:cNvPr>
            <p:cNvCxnSpPr>
              <a:cxnSpLocks/>
            </p:cNvCxnSpPr>
            <p:nvPr/>
          </p:nvCxnSpPr>
          <p:spPr>
            <a:xfrm>
              <a:off x="2109536" y="5373855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95AE5B7-7513-E4D4-B31C-C74C863D835F}"/>
                </a:ext>
              </a:extLst>
            </p:cNvPr>
            <p:cNvSpPr/>
            <p:nvPr/>
          </p:nvSpPr>
          <p:spPr>
            <a:xfrm>
              <a:off x="1744579" y="5414211"/>
              <a:ext cx="733926" cy="330868"/>
            </a:xfrm>
            <a:custGeom>
              <a:avLst/>
              <a:gdLst>
                <a:gd name="connsiteX0" fmla="*/ 0 w 733926"/>
                <a:gd name="connsiteY0" fmla="*/ 0 h 330868"/>
                <a:gd name="connsiteX1" fmla="*/ 372979 w 733926"/>
                <a:gd name="connsiteY1" fmla="*/ 132347 h 330868"/>
                <a:gd name="connsiteX2" fmla="*/ 733926 w 733926"/>
                <a:gd name="connsiteY2" fmla="*/ 330868 h 33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926" h="330868">
                  <a:moveTo>
                    <a:pt x="0" y="0"/>
                  </a:moveTo>
                  <a:cubicBezTo>
                    <a:pt x="125329" y="38601"/>
                    <a:pt x="250658" y="77202"/>
                    <a:pt x="372979" y="132347"/>
                  </a:cubicBezTo>
                  <a:cubicBezTo>
                    <a:pt x="495300" y="187492"/>
                    <a:pt x="614613" y="259180"/>
                    <a:pt x="733926" y="3308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A645BF-0E1F-92B5-5562-B51259432B20}"/>
              </a:ext>
            </a:extLst>
          </p:cNvPr>
          <p:cNvGrpSpPr/>
          <p:nvPr/>
        </p:nvGrpSpPr>
        <p:grpSpPr>
          <a:xfrm>
            <a:off x="10581616" y="2468265"/>
            <a:ext cx="609600" cy="254000"/>
            <a:chOff x="3452574" y="5333499"/>
            <a:chExt cx="914400" cy="381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ED7F64-9465-E3CE-FE23-75A844F9431A}"/>
                </a:ext>
              </a:extLst>
            </p:cNvPr>
            <p:cNvCxnSpPr>
              <a:cxnSpLocks/>
            </p:cNvCxnSpPr>
            <p:nvPr/>
          </p:nvCxnSpPr>
          <p:spPr>
            <a:xfrm>
              <a:off x="3452574" y="5714499"/>
              <a:ext cx="914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76050BD-55D6-0F59-11D3-4CE64D217D43}"/>
                </a:ext>
              </a:extLst>
            </p:cNvPr>
            <p:cNvCxnSpPr>
              <a:cxnSpLocks/>
            </p:cNvCxnSpPr>
            <p:nvPr/>
          </p:nvCxnSpPr>
          <p:spPr>
            <a:xfrm>
              <a:off x="3909774" y="5333499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885D4E-41FB-2070-1AFC-D75851ABA82A}"/>
                </a:ext>
              </a:extLst>
            </p:cNvPr>
            <p:cNvSpPr/>
            <p:nvPr/>
          </p:nvSpPr>
          <p:spPr>
            <a:xfrm flipH="1">
              <a:off x="3544817" y="5373855"/>
              <a:ext cx="733926" cy="330868"/>
            </a:xfrm>
            <a:custGeom>
              <a:avLst/>
              <a:gdLst>
                <a:gd name="connsiteX0" fmla="*/ 0 w 733926"/>
                <a:gd name="connsiteY0" fmla="*/ 0 h 330868"/>
                <a:gd name="connsiteX1" fmla="*/ 372979 w 733926"/>
                <a:gd name="connsiteY1" fmla="*/ 132347 h 330868"/>
                <a:gd name="connsiteX2" fmla="*/ 733926 w 733926"/>
                <a:gd name="connsiteY2" fmla="*/ 330868 h 33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926" h="330868">
                  <a:moveTo>
                    <a:pt x="0" y="0"/>
                  </a:moveTo>
                  <a:cubicBezTo>
                    <a:pt x="125329" y="38601"/>
                    <a:pt x="250658" y="77202"/>
                    <a:pt x="372979" y="132347"/>
                  </a:cubicBezTo>
                  <a:cubicBezTo>
                    <a:pt x="495300" y="187492"/>
                    <a:pt x="614613" y="259180"/>
                    <a:pt x="733926" y="3308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2A2A2B-22C7-5896-87A6-6B18376417C1}"/>
              </a:ext>
            </a:extLst>
          </p:cNvPr>
          <p:cNvGrpSpPr/>
          <p:nvPr/>
        </p:nvGrpSpPr>
        <p:grpSpPr>
          <a:xfrm>
            <a:off x="10588751" y="4838218"/>
            <a:ext cx="609600" cy="254000"/>
            <a:chOff x="1600200" y="4724400"/>
            <a:chExt cx="914400" cy="381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8113D1-41FC-86B1-7FBB-5B93F2A85FD8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5105400"/>
              <a:ext cx="914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F5649D-4B1C-E7E1-1F92-90A13AAF841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472440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16E435D-1952-0261-3B4A-D3D4AE4C0FA1}"/>
                </a:ext>
              </a:extLst>
            </p:cNvPr>
            <p:cNvSpPr/>
            <p:nvPr/>
          </p:nvSpPr>
          <p:spPr>
            <a:xfrm>
              <a:off x="1666374" y="4782534"/>
              <a:ext cx="776037" cy="318855"/>
            </a:xfrm>
            <a:custGeom>
              <a:avLst/>
              <a:gdLst>
                <a:gd name="connsiteX0" fmla="*/ 0 w 776037"/>
                <a:gd name="connsiteY0" fmla="*/ 306824 h 318855"/>
                <a:gd name="connsiteX1" fmla="*/ 385010 w 776037"/>
                <a:gd name="connsiteY1" fmla="*/ 19 h 318855"/>
                <a:gd name="connsiteX2" fmla="*/ 776037 w 776037"/>
                <a:gd name="connsiteY2" fmla="*/ 318855 h 31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037" h="318855">
                  <a:moveTo>
                    <a:pt x="0" y="306824"/>
                  </a:moveTo>
                  <a:cubicBezTo>
                    <a:pt x="127835" y="152419"/>
                    <a:pt x="255671" y="-1986"/>
                    <a:pt x="385010" y="19"/>
                  </a:cubicBezTo>
                  <a:cubicBezTo>
                    <a:pt x="514349" y="2024"/>
                    <a:pt x="700840" y="255689"/>
                    <a:pt x="776037" y="3188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034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0117 -0.35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7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24544 -0.00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9" y="-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-0.24609 -0.35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-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CAC3-9FE4-A4D6-C718-7CE769B90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5A5F-6A08-7A0F-33FA-271BF19E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bias due to small and zero 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5B58C-46A8-3228-4E9E-9A20E3EF6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60C0F5-5AE0-6D0D-9E99-CDA6CBC4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" y="1935791"/>
            <a:ext cx="6096002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D8B7CD-B2A2-B52C-770A-4350A0E1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1935791"/>
            <a:ext cx="6096002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67063-8B51-F408-2095-344E71D8013F}"/>
              </a:ext>
            </a:extLst>
          </p:cNvPr>
          <p:cNvSpPr txBox="1"/>
          <p:nvPr/>
        </p:nvSpPr>
        <p:spPr>
          <a:xfrm>
            <a:off x="1905000" y="1600200"/>
            <a:ext cx="278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Traditional meta-analysis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87BC2-E649-C852-B611-3A5C831654D9}"/>
              </a:ext>
            </a:extLst>
          </p:cNvPr>
          <p:cNvSpPr txBox="1"/>
          <p:nvPr/>
        </p:nvSpPr>
        <p:spPr>
          <a:xfrm>
            <a:off x="7064190" y="1600200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Meta-analysis using likelihood profiles</a:t>
            </a:r>
          </a:p>
        </p:txBody>
      </p:sp>
    </p:spTree>
    <p:extLst>
      <p:ext uri="{BB962C8B-B14F-4D97-AF65-F5344CB8AC3E}">
        <p14:creationId xmlns:p14="http://schemas.microsoft.com/office/powerpoint/2010/main" val="279046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21673-5CA9-95A0-8F88-355F825D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59194-6BA2-9471-0F41-CEA79BECA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9AA309-7317-1778-D430-9DB815B40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B482D-C77B-0B02-3076-CAE3644C25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5605-F0D2-E513-D687-E8245D8C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negative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3C57-240E-97E8-FD4E-80E5A2EE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negative control is an </a:t>
            </a:r>
            <a:r>
              <a:rPr lang="en-US" sz="2400" b="1" dirty="0"/>
              <a:t>exposure-outcome pair </a:t>
            </a:r>
            <a:r>
              <a:rPr lang="en-US" sz="2400" dirty="0"/>
              <a:t>where we know a priori there’s </a:t>
            </a:r>
            <a:r>
              <a:rPr lang="en-US" sz="2400" b="1" dirty="0"/>
              <a:t>no causal relationship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148796-3555-25D2-A643-971B68274668}"/>
              </a:ext>
            </a:extLst>
          </p:cNvPr>
          <p:cNvGrpSpPr/>
          <p:nvPr/>
        </p:nvGrpSpPr>
        <p:grpSpPr>
          <a:xfrm>
            <a:off x="4837717" y="5638168"/>
            <a:ext cx="1777762" cy="346364"/>
            <a:chOff x="4837717" y="5237788"/>
            <a:chExt cx="1777762" cy="381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38F7D7-6D62-46CC-9602-F52D74EF8D5C}"/>
                </a:ext>
              </a:extLst>
            </p:cNvPr>
            <p:cNvSpPr/>
            <p:nvPr/>
          </p:nvSpPr>
          <p:spPr>
            <a:xfrm>
              <a:off x="4837717" y="5237788"/>
              <a:ext cx="395446" cy="381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6C0CDC-02A4-7648-8F2F-0E5D5453C356}"/>
                </a:ext>
              </a:extLst>
            </p:cNvPr>
            <p:cNvSpPr/>
            <p:nvPr/>
          </p:nvSpPr>
          <p:spPr>
            <a:xfrm>
              <a:off x="6220033" y="5237788"/>
              <a:ext cx="395446" cy="381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19DFF9-8C93-77E8-CC70-56D82F2CBAE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5233163" y="5428288"/>
              <a:ext cx="9868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593DA5-2347-ACD3-4737-9C955B7A413B}"/>
              </a:ext>
            </a:extLst>
          </p:cNvPr>
          <p:cNvGrpSpPr/>
          <p:nvPr/>
        </p:nvGrpSpPr>
        <p:grpSpPr>
          <a:xfrm>
            <a:off x="5175250" y="5659414"/>
            <a:ext cx="2327482" cy="771294"/>
            <a:chOff x="5175250" y="5237788"/>
            <a:chExt cx="2327482" cy="8484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691774-CE59-F697-906A-9DBD5BAF0834}"/>
                </a:ext>
              </a:extLst>
            </p:cNvPr>
            <p:cNvSpPr/>
            <p:nvPr/>
          </p:nvSpPr>
          <p:spPr>
            <a:xfrm>
              <a:off x="7107286" y="5237788"/>
              <a:ext cx="395446" cy="381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F7C8D8D1-481E-40C5-9C38-A44BBA044E98}"/>
                </a:ext>
              </a:extLst>
            </p:cNvPr>
            <p:cNvCxnSpPr>
              <a:cxnSpLocks/>
              <a:stCxn id="6" idx="5"/>
              <a:endCxn id="17" idx="3"/>
            </p:cNvCxnSpPr>
            <p:nvPr/>
          </p:nvCxnSpPr>
          <p:spPr>
            <a:xfrm rot="16200000" flipH="1">
              <a:off x="6155141" y="4552935"/>
              <a:ext cx="30166" cy="1989947"/>
            </a:xfrm>
            <a:prstGeom prst="curvedConnector3">
              <a:avLst>
                <a:gd name="adj1" fmla="val 1118539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B3C1F1-5F91-1743-3DB2-FF5C2F7AF234}"/>
                </a:ext>
              </a:extLst>
            </p:cNvPr>
            <p:cNvSpPr txBox="1"/>
            <p:nvPr/>
          </p:nvSpPr>
          <p:spPr>
            <a:xfrm>
              <a:off x="6417756" y="5562991"/>
              <a:ext cx="456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2B8D7A-4E71-27A6-614D-FC4DDD4D96AB}"/>
              </a:ext>
            </a:extLst>
          </p:cNvPr>
          <p:cNvGrpSpPr/>
          <p:nvPr/>
        </p:nvGrpSpPr>
        <p:grpSpPr>
          <a:xfrm>
            <a:off x="3948836" y="5660107"/>
            <a:ext cx="2329108" cy="785148"/>
            <a:chOff x="3948836" y="5237788"/>
            <a:chExt cx="2329108" cy="86366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50FB62-8EC0-73AF-8897-CF1192D3724B}"/>
                </a:ext>
              </a:extLst>
            </p:cNvPr>
            <p:cNvSpPr/>
            <p:nvPr/>
          </p:nvSpPr>
          <p:spPr>
            <a:xfrm>
              <a:off x="3948836" y="5237788"/>
              <a:ext cx="395446" cy="381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D70D8897-3155-8538-9AF6-DABE848190E0}"/>
                </a:ext>
              </a:extLst>
            </p:cNvPr>
            <p:cNvCxnSpPr>
              <a:cxnSpLocks/>
              <a:stCxn id="13" idx="5"/>
              <a:endCxn id="7" idx="3"/>
            </p:cNvCxnSpPr>
            <p:nvPr/>
          </p:nvCxnSpPr>
          <p:spPr>
            <a:xfrm rot="5400000" flipH="1" flipV="1">
              <a:off x="5266692" y="4551740"/>
              <a:ext cx="30929" cy="1991575"/>
            </a:xfrm>
            <a:prstGeom prst="curvedConnector3">
              <a:avLst>
                <a:gd name="adj1" fmla="val -993435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E95EDF-FA9D-A21D-4987-745E96738F68}"/>
                </a:ext>
              </a:extLst>
            </p:cNvPr>
            <p:cNvSpPr txBox="1"/>
            <p:nvPr/>
          </p:nvSpPr>
          <p:spPr>
            <a:xfrm>
              <a:off x="4804802" y="5578231"/>
              <a:ext cx="456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C63DE3-E638-51AC-32F9-29E70DF3DCD0}"/>
              </a:ext>
            </a:extLst>
          </p:cNvPr>
          <p:cNvSpPr txBox="1"/>
          <p:nvPr/>
        </p:nvSpPr>
        <p:spPr>
          <a:xfrm>
            <a:off x="591870" y="1972064"/>
            <a:ext cx="10303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0425A"/>
                </a:solidFill>
              </a:rPr>
              <a:t>We typically define negative controls relative to a causal question of interest (e.g. ‘does exposure A cause outcome Y’?):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0C864A-9390-3D2C-38B8-4249FF1248A7}"/>
              </a:ext>
            </a:extLst>
          </p:cNvPr>
          <p:cNvSpPr txBox="1"/>
          <p:nvPr/>
        </p:nvSpPr>
        <p:spPr>
          <a:xfrm>
            <a:off x="591870" y="276375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425A"/>
                </a:solidFill>
              </a:rPr>
              <a:t>Negative exposure control: Z does not cause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F6D11D-7599-C6A9-673A-A311284D1D2D}"/>
              </a:ext>
            </a:extLst>
          </p:cNvPr>
          <p:cNvSpPr txBox="1"/>
          <p:nvPr/>
        </p:nvSpPr>
        <p:spPr>
          <a:xfrm>
            <a:off x="591870" y="3201991"/>
            <a:ext cx="7752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425A"/>
                </a:solidFill>
              </a:rPr>
              <a:t>Negative outcome control: A does not cause W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CC8AA28-9952-5B79-005C-51D77B981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Examples of negative controls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48967"/>
            <a:ext cx="5860504" cy="160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28600" dist="215900" dir="27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1200" y="1219200"/>
            <a:ext cx="8229600" cy="2065868"/>
            <a:chOff x="457200" y="1219200"/>
            <a:chExt cx="8229600" cy="2065868"/>
          </a:xfrm>
        </p:grpSpPr>
        <p:sp>
          <p:nvSpPr>
            <p:cNvPr id="4" name="Rectangle 3"/>
            <p:cNvSpPr/>
            <p:nvPr/>
          </p:nvSpPr>
          <p:spPr>
            <a:xfrm>
              <a:off x="457200" y="1219200"/>
              <a:ext cx="22479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Infectious</a:t>
              </a:r>
            </a:p>
            <a:p>
              <a:r>
                <a:rPr lang="en-US" dirty="0"/>
                <a:t>mononucleosis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86600" y="1219200"/>
              <a:ext cx="1600200" cy="2065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Multiple sclerosis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895600" y="2059517"/>
              <a:ext cx="3886199" cy="381000"/>
            </a:xfrm>
            <a:prstGeom prst="right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1938867"/>
              <a:ext cx="22479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Rubella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2662768"/>
              <a:ext cx="22479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Measles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895600" y="1339850"/>
              <a:ext cx="3886199" cy="381000"/>
            </a:xfrm>
            <a:prstGeom prst="right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?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906729" y="2783418"/>
              <a:ext cx="3886199" cy="381000"/>
            </a:xfrm>
            <a:prstGeom prst="right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?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of a negative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219200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Infectious</a:t>
            </a:r>
          </a:p>
          <a:p>
            <a:r>
              <a:rPr lang="en-US" dirty="0"/>
              <a:t>mononucleosis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600" y="1219200"/>
            <a:ext cx="1600200" cy="206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sclerosis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19601" y="2059517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1.31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1938867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Rubella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662768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Measles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419601" y="1339850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2.22 *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430730" y="2783418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1.42 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5263" y="3585346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P &lt; 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819090"/>
            <a:ext cx="133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Odds ratio: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48967"/>
            <a:ext cx="5860504" cy="160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28600" dist="215900" dir="27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of a negative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219200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Infectious</a:t>
            </a:r>
          </a:p>
          <a:p>
            <a:r>
              <a:rPr lang="en-US" dirty="0"/>
              <a:t>mononucleosis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600" y="1219200"/>
            <a:ext cx="1600200" cy="466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sclerosis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19601" y="2059517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1.31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1938867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Rubella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662768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Measles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419601" y="1339850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2.22 *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430730" y="2783418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1.42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3818179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broken arm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419601" y="4658496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1.23 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4537846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Concussion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1200" y="5261747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Tonsillectomy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419601" y="3938829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1.10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430730" y="5382397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1.25 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374535"/>
            <a:ext cx="188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controls: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63000" y="5884047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P &lt; .05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819090"/>
            <a:ext cx="133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Odds ratio: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5605-F0D2-E513-D687-E8245D8C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negative control?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C314C-6F6F-A631-978D-BA3BF3CE5759}"/>
              </a:ext>
            </a:extLst>
          </p:cNvPr>
          <p:cNvSpPr/>
          <p:nvPr/>
        </p:nvSpPr>
        <p:spPr>
          <a:xfrm>
            <a:off x="5562600" y="4462841"/>
            <a:ext cx="395446" cy="381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249C87-EE25-30C6-B002-DA4EEAFF51E6}"/>
              </a:ext>
            </a:extLst>
          </p:cNvPr>
          <p:cNvSpPr/>
          <p:nvPr/>
        </p:nvSpPr>
        <p:spPr>
          <a:xfrm>
            <a:off x="5546324" y="5062224"/>
            <a:ext cx="395446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A6A5BD-BF55-2C16-C0A1-B4E21830B4C9}"/>
              </a:ext>
            </a:extLst>
          </p:cNvPr>
          <p:cNvSpPr/>
          <p:nvPr/>
        </p:nvSpPr>
        <p:spPr>
          <a:xfrm>
            <a:off x="4837295" y="5632025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4B7E6E-4D65-3879-770F-A17262688D59}"/>
              </a:ext>
            </a:extLst>
          </p:cNvPr>
          <p:cNvSpPr/>
          <p:nvPr/>
        </p:nvSpPr>
        <p:spPr>
          <a:xfrm>
            <a:off x="6219611" y="5632025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0161B6-07A5-3CAF-AF3D-4AF5A307A00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232741" y="5822525"/>
            <a:ext cx="986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E5E4A6-CD82-7D90-49E8-01F7E8E30651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5883858" y="5387428"/>
            <a:ext cx="393665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EC339A-766A-416D-FCE3-5089C7EC2F0C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5174829" y="5387428"/>
            <a:ext cx="429407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711AEF-6529-47CF-367F-1D32CBB24E78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5035018" y="4788045"/>
            <a:ext cx="585494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AD6A33-378F-7708-16E3-F15C691AF060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5900134" y="4788045"/>
            <a:ext cx="517200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B5B1A71-9714-3205-77C7-113F3EEF212A}"/>
              </a:ext>
            </a:extLst>
          </p:cNvPr>
          <p:cNvSpPr/>
          <p:nvPr/>
        </p:nvSpPr>
        <p:spPr>
          <a:xfrm>
            <a:off x="3948414" y="5632025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B52151-00BA-3127-99E4-5BC2E9288579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4146137" y="4788045"/>
            <a:ext cx="1474375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46B139-E52A-F43E-7585-04C011CC7A09}"/>
              </a:ext>
            </a:extLst>
          </p:cNvPr>
          <p:cNvCxnSpPr>
            <a:cxnSpLocks/>
            <a:stCxn id="5" idx="3"/>
            <a:endCxn id="21" idx="7"/>
          </p:cNvCxnSpPr>
          <p:nvPr/>
        </p:nvCxnSpPr>
        <p:spPr>
          <a:xfrm flipH="1">
            <a:off x="4285948" y="5387428"/>
            <a:ext cx="1318288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C7CE068-2852-45F2-BE75-FEC3B690A40E}"/>
              </a:ext>
            </a:extLst>
          </p:cNvPr>
          <p:cNvCxnSpPr>
            <a:cxnSpLocks/>
            <a:stCxn id="21" idx="5"/>
            <a:endCxn id="10" idx="3"/>
          </p:cNvCxnSpPr>
          <p:nvPr/>
        </p:nvCxnSpPr>
        <p:spPr>
          <a:xfrm rot="16200000" flipH="1">
            <a:off x="5281735" y="4961441"/>
            <a:ext cx="12700" cy="1991575"/>
          </a:xfrm>
          <a:prstGeom prst="curvedConnector3">
            <a:avLst>
              <a:gd name="adj1" fmla="val 2239339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79C74A3-15D2-E64F-E021-4D2442BBD688}"/>
              </a:ext>
            </a:extLst>
          </p:cNvPr>
          <p:cNvSpPr/>
          <p:nvPr/>
        </p:nvSpPr>
        <p:spPr>
          <a:xfrm>
            <a:off x="7106864" y="5632025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4D9E34C-C89F-EF2F-6F4A-CF9A041241E5}"/>
              </a:ext>
            </a:extLst>
          </p:cNvPr>
          <p:cNvCxnSpPr>
            <a:cxnSpLocks/>
            <a:stCxn id="9" idx="5"/>
            <a:endCxn id="32" idx="3"/>
          </p:cNvCxnSpPr>
          <p:nvPr/>
        </p:nvCxnSpPr>
        <p:spPr>
          <a:xfrm rot="16200000" flipH="1">
            <a:off x="6169802" y="4962255"/>
            <a:ext cx="12700" cy="1989947"/>
          </a:xfrm>
          <a:prstGeom prst="curvedConnector3">
            <a:avLst>
              <a:gd name="adj1" fmla="val 2239339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66AD53-805E-369A-B532-B11DF956B967}"/>
              </a:ext>
            </a:extLst>
          </p:cNvPr>
          <p:cNvSpPr txBox="1"/>
          <p:nvPr/>
        </p:nvSpPr>
        <p:spPr>
          <a:xfrm>
            <a:off x="6417334" y="5957228"/>
            <a:ext cx="45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762979-71C3-BAED-3F65-39CC3A2F6CEA}"/>
              </a:ext>
            </a:extLst>
          </p:cNvPr>
          <p:cNvCxnSpPr>
            <a:cxnSpLocks/>
            <a:stCxn id="5" idx="5"/>
            <a:endCxn id="32" idx="1"/>
          </p:cNvCxnSpPr>
          <p:nvPr/>
        </p:nvCxnSpPr>
        <p:spPr>
          <a:xfrm>
            <a:off x="5883858" y="5387428"/>
            <a:ext cx="1280918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051992-EDDA-EC26-5535-66F7B4D6AC24}"/>
              </a:ext>
            </a:extLst>
          </p:cNvPr>
          <p:cNvCxnSpPr>
            <a:cxnSpLocks/>
            <a:stCxn id="4" idx="5"/>
            <a:endCxn id="32" idx="0"/>
          </p:cNvCxnSpPr>
          <p:nvPr/>
        </p:nvCxnSpPr>
        <p:spPr>
          <a:xfrm>
            <a:off x="5900134" y="4788045"/>
            <a:ext cx="1404453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D22145-5E98-587A-2774-0AF3A326C036}"/>
              </a:ext>
            </a:extLst>
          </p:cNvPr>
          <p:cNvSpPr txBox="1"/>
          <p:nvPr/>
        </p:nvSpPr>
        <p:spPr>
          <a:xfrm>
            <a:off x="4804380" y="5972468"/>
            <a:ext cx="45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B451FA-1699-54B9-E397-0C5C1220DB8C}"/>
              </a:ext>
            </a:extLst>
          </p:cNvPr>
          <p:cNvSpPr txBox="1"/>
          <p:nvPr/>
        </p:nvSpPr>
        <p:spPr>
          <a:xfrm>
            <a:off x="591870" y="3609171"/>
            <a:ext cx="10303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0425A"/>
                </a:solidFill>
              </a:rPr>
              <a:t>Some add: Shares </a:t>
            </a:r>
            <a:r>
              <a:rPr lang="en-US" sz="2400" b="1" dirty="0">
                <a:solidFill>
                  <a:srgbClr val="20425A"/>
                </a:solidFill>
              </a:rPr>
              <a:t>exact</a:t>
            </a:r>
            <a:r>
              <a:rPr lang="en-US" sz="2400" dirty="0">
                <a:solidFill>
                  <a:srgbClr val="20425A"/>
                </a:solidFill>
              </a:rPr>
              <a:t> </a:t>
            </a:r>
            <a:r>
              <a:rPr lang="en-US" sz="2400" b="1" dirty="0">
                <a:solidFill>
                  <a:srgbClr val="20425A"/>
                </a:solidFill>
              </a:rPr>
              <a:t>same unmeasured confounding U</a:t>
            </a:r>
            <a:r>
              <a:rPr lang="en-US" sz="2400" dirty="0">
                <a:solidFill>
                  <a:srgbClr val="20425A"/>
                </a:solidFill>
              </a:rPr>
              <a:t>, while assuming </a:t>
            </a:r>
            <a:r>
              <a:rPr lang="en-US" sz="2400" b="1" dirty="0">
                <a:solidFill>
                  <a:srgbClr val="20425A"/>
                </a:solidFill>
              </a:rPr>
              <a:t>perfect control over measured confounders C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00926E8-C679-D88B-6082-28EDF320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negative control is an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exposure-outcome pair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we know a priori there’s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 causal relationship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1C18D-4695-853A-A98B-68DDC31434B2}"/>
              </a:ext>
            </a:extLst>
          </p:cNvPr>
          <p:cNvSpPr txBox="1"/>
          <p:nvPr/>
        </p:nvSpPr>
        <p:spPr>
          <a:xfrm>
            <a:off x="591870" y="1972064"/>
            <a:ext cx="10303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typically define negative controls relative to a causal question of interest (e.g. ‘does exposure A cause outcome Y’?):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B2C219-8B90-CAB8-04E2-9B2023664A27}"/>
              </a:ext>
            </a:extLst>
          </p:cNvPr>
          <p:cNvSpPr txBox="1"/>
          <p:nvPr/>
        </p:nvSpPr>
        <p:spPr>
          <a:xfrm>
            <a:off x="591870" y="276375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Negative exposure control: Z does not cause 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3CD18-BAD9-1156-0C73-912767DEA108}"/>
              </a:ext>
            </a:extLst>
          </p:cNvPr>
          <p:cNvSpPr txBox="1"/>
          <p:nvPr/>
        </p:nvSpPr>
        <p:spPr>
          <a:xfrm>
            <a:off x="591870" y="3201991"/>
            <a:ext cx="7752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Negative outcome control: A does not cause W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336C9BB7-E398-6BB8-4062-101F24F72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3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5605-F0D2-E513-D687-E8245D8C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requiring identical (unmeasured)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3C57-240E-97E8-FD4E-80E5A2EE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2"/>
            <a:ext cx="10972800" cy="670284"/>
          </a:xfrm>
        </p:spPr>
        <p:txBody>
          <a:bodyPr>
            <a:normAutofit/>
          </a:bodyPr>
          <a:lstStyle/>
          <a:p>
            <a:r>
              <a:rPr lang="en-US" sz="2800" dirty="0"/>
              <a:t>Confounding structure is largely unknown</a:t>
            </a:r>
          </a:p>
          <a:p>
            <a:pPr lvl="1"/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46DA8F-838C-8259-722E-EC59F7908E3F}"/>
              </a:ext>
            </a:extLst>
          </p:cNvPr>
          <p:cNvSpPr/>
          <p:nvPr/>
        </p:nvSpPr>
        <p:spPr>
          <a:xfrm>
            <a:off x="10025666" y="4399196"/>
            <a:ext cx="395446" cy="381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0DB6EA-287F-A7D3-45FD-6C87063E4E63}"/>
              </a:ext>
            </a:extLst>
          </p:cNvPr>
          <p:cNvSpPr/>
          <p:nvPr/>
        </p:nvSpPr>
        <p:spPr>
          <a:xfrm>
            <a:off x="10009390" y="4998579"/>
            <a:ext cx="395446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38F7D7-6D62-46CC-9602-F52D74EF8D5C}"/>
              </a:ext>
            </a:extLst>
          </p:cNvPr>
          <p:cNvSpPr/>
          <p:nvPr/>
        </p:nvSpPr>
        <p:spPr>
          <a:xfrm>
            <a:off x="9300361" y="5568380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6C0CDC-02A4-7648-8F2F-0E5D5453C356}"/>
              </a:ext>
            </a:extLst>
          </p:cNvPr>
          <p:cNvSpPr/>
          <p:nvPr/>
        </p:nvSpPr>
        <p:spPr>
          <a:xfrm>
            <a:off x="10682677" y="5568380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19DFF9-8C93-77E8-CC70-56D82F2CBAE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695807" y="5758880"/>
            <a:ext cx="986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7C3BF0-8453-A4F4-BC93-136D79A95F4B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0346924" y="5323783"/>
            <a:ext cx="393665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E62A8A-5E24-E60A-F6EC-C94BFF8C62D3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637895" y="5323783"/>
            <a:ext cx="429407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7CC5A9-B97B-F5B4-392A-5795C8A5EE6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9498084" y="4724400"/>
            <a:ext cx="585494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039008-23AF-B0A2-3C31-A20F02CB8F70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10363200" y="4724400"/>
            <a:ext cx="517200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A50FB62-8EC0-73AF-8897-CF1192D3724B}"/>
              </a:ext>
            </a:extLst>
          </p:cNvPr>
          <p:cNvSpPr/>
          <p:nvPr/>
        </p:nvSpPr>
        <p:spPr>
          <a:xfrm>
            <a:off x="8411480" y="5568380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40908-6933-E0C8-0EA7-6525BC662B37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 flipH="1">
            <a:off x="8609203" y="4724400"/>
            <a:ext cx="1474375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367B4-E638-414B-B40D-93A07B28332E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8749014" y="5323783"/>
            <a:ext cx="1318288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70D8897-3155-8538-9AF6-DABE848190E0}"/>
              </a:ext>
            </a:extLst>
          </p:cNvPr>
          <p:cNvCxnSpPr>
            <a:cxnSpLocks/>
            <a:stCxn id="13" idx="5"/>
            <a:endCxn id="7" idx="3"/>
          </p:cNvCxnSpPr>
          <p:nvPr/>
        </p:nvCxnSpPr>
        <p:spPr>
          <a:xfrm rot="16200000" flipH="1">
            <a:off x="9744801" y="4897796"/>
            <a:ext cx="12700" cy="1991575"/>
          </a:xfrm>
          <a:prstGeom prst="curvedConnector3">
            <a:avLst>
              <a:gd name="adj1" fmla="val 2239339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C691774-CE59-F697-906A-9DBD5BAF0834}"/>
              </a:ext>
            </a:extLst>
          </p:cNvPr>
          <p:cNvSpPr/>
          <p:nvPr/>
        </p:nvSpPr>
        <p:spPr>
          <a:xfrm>
            <a:off x="11569930" y="5568380"/>
            <a:ext cx="395446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7C8D8D1-481E-40C5-9C38-A44BBA044E98}"/>
              </a:ext>
            </a:extLst>
          </p:cNvPr>
          <p:cNvCxnSpPr>
            <a:cxnSpLocks/>
            <a:stCxn id="6" idx="5"/>
            <a:endCxn id="17" idx="3"/>
          </p:cNvCxnSpPr>
          <p:nvPr/>
        </p:nvCxnSpPr>
        <p:spPr>
          <a:xfrm rot="16200000" flipH="1">
            <a:off x="10632868" y="4898610"/>
            <a:ext cx="12700" cy="1989947"/>
          </a:xfrm>
          <a:prstGeom prst="curvedConnector3">
            <a:avLst>
              <a:gd name="adj1" fmla="val 2239339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B3C1F1-5F91-1743-3DB2-FF5C2F7AF234}"/>
              </a:ext>
            </a:extLst>
          </p:cNvPr>
          <p:cNvSpPr txBox="1"/>
          <p:nvPr/>
        </p:nvSpPr>
        <p:spPr>
          <a:xfrm>
            <a:off x="10880400" y="5893583"/>
            <a:ext cx="45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FD9E88-53D0-DF4C-33C5-63D7EF9747E6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10346924" y="5323783"/>
            <a:ext cx="1280918" cy="30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0CA32C-43AD-087D-251A-8D14FA04AEEA}"/>
              </a:ext>
            </a:extLst>
          </p:cNvPr>
          <p:cNvCxnSpPr>
            <a:cxnSpLocks/>
            <a:stCxn id="4" idx="5"/>
            <a:endCxn id="17" idx="0"/>
          </p:cNvCxnSpPr>
          <p:nvPr/>
        </p:nvCxnSpPr>
        <p:spPr>
          <a:xfrm>
            <a:off x="10363200" y="4724400"/>
            <a:ext cx="1404453" cy="84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E95EDF-FA9D-A21D-4987-745E96738F68}"/>
              </a:ext>
            </a:extLst>
          </p:cNvPr>
          <p:cNvSpPr txBox="1"/>
          <p:nvPr/>
        </p:nvSpPr>
        <p:spPr>
          <a:xfrm>
            <a:off x="9267446" y="5908823"/>
            <a:ext cx="45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BCF32B3-3721-C565-5156-23E5B3B6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56296"/>
            <a:ext cx="4526875" cy="241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1D8D78-3160-21D4-09CA-86AD07A21F91}"/>
              </a:ext>
            </a:extLst>
          </p:cNvPr>
          <p:cNvSpPr txBox="1"/>
          <p:nvPr/>
        </p:nvSpPr>
        <p:spPr>
          <a:xfrm>
            <a:off x="603588" y="1687385"/>
            <a:ext cx="11024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0425A"/>
                </a:solidFill>
              </a:rPr>
              <a:t>Any two experts will disagree, and both will likely miss important confounders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8370A-1AE0-03C5-4392-84E951DA17AA}"/>
              </a:ext>
            </a:extLst>
          </p:cNvPr>
          <p:cNvSpPr txBox="1"/>
          <p:nvPr/>
        </p:nvSpPr>
        <p:spPr>
          <a:xfrm>
            <a:off x="603589" y="2107868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0425A"/>
                </a:solidFill>
              </a:rPr>
              <a:t>We are seldom powered to measure it (outcome often too rare)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7B59268-7BBD-BB95-3BDF-96D9EFC6EFB8}"/>
              </a:ext>
            </a:extLst>
          </p:cNvPr>
          <p:cNvSpPr txBox="1">
            <a:spLocks/>
          </p:cNvSpPr>
          <p:nvPr/>
        </p:nvSpPr>
        <p:spPr>
          <a:xfrm>
            <a:off x="609600" y="2872726"/>
            <a:ext cx="10972800" cy="670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Unlikely that such a perfect negative control exists</a:t>
            </a:r>
          </a:p>
          <a:p>
            <a:pPr lvl="1"/>
            <a:endParaRPr lang="en-US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E968627-50C8-ED18-6E35-F0D57DFB6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6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30" grpId="0"/>
      <p:bldP spid="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6551-4411-65FB-C415-1C1F0928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sets of negative controls is easy when you don’t require identical confounding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8211-7E41-DDA9-7B39-F0422873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3848"/>
            <a:ext cx="11144250" cy="45503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Primary criteria: no casual effect</a:t>
            </a:r>
          </a:p>
          <a:p>
            <a:pPr lvl="1"/>
            <a:r>
              <a:rPr lang="en-US" b="1" dirty="0"/>
              <a:t>Negative control exposure</a:t>
            </a:r>
            <a:r>
              <a:rPr lang="en-US" dirty="0"/>
              <a:t>: Z does not cause Y</a:t>
            </a:r>
          </a:p>
          <a:p>
            <a:pPr lvl="1"/>
            <a:r>
              <a:rPr lang="en-US" b="1" dirty="0"/>
              <a:t>Negative control outcome</a:t>
            </a:r>
            <a:r>
              <a:rPr lang="en-US" dirty="0"/>
              <a:t>: A does not cause W</a:t>
            </a:r>
          </a:p>
          <a:p>
            <a:r>
              <a:rPr lang="en-US" dirty="0"/>
              <a:t>Candidate negative controls:  exposure </a:t>
            </a:r>
            <a:r>
              <a:rPr lang="en-US" dirty="0">
                <a:sym typeface="Wingdings" panose="05000000000000000000" pitchFamily="2" charset="2"/>
              </a:rPr>
              <a:t> outcome relationships which have: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evidence in </a:t>
            </a:r>
            <a:r>
              <a:rPr lang="en-US" b="1" dirty="0">
                <a:sym typeface="Wingdings" panose="05000000000000000000" pitchFamily="2" charset="2"/>
              </a:rPr>
              <a:t>published literature </a:t>
            </a:r>
            <a:r>
              <a:rPr lang="en-US" dirty="0">
                <a:sym typeface="Wingdings" panose="05000000000000000000" pitchFamily="2" charset="2"/>
              </a:rPr>
              <a:t>(co-occurrence in PubMed abstracts/</a:t>
            </a:r>
            <a:r>
              <a:rPr lang="en-US" dirty="0" err="1">
                <a:sym typeface="Wingdings" panose="05000000000000000000" pitchFamily="2" charset="2"/>
              </a:rPr>
              <a:t>MeSH</a:t>
            </a:r>
            <a:r>
              <a:rPr lang="en-US" dirty="0">
                <a:sym typeface="Wingdings" panose="05000000000000000000" pitchFamily="2" charset="2"/>
              </a:rPr>
              <a:t> indexing)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evidence in FDA structured </a:t>
            </a:r>
            <a:r>
              <a:rPr lang="en-US" b="1" dirty="0">
                <a:sym typeface="Wingdings" panose="05000000000000000000" pitchFamily="2" charset="2"/>
              </a:rPr>
              <a:t>product labeling  </a:t>
            </a:r>
            <a:r>
              <a:rPr lang="en-US" dirty="0">
                <a:sym typeface="Wingdings" panose="05000000000000000000" pitchFamily="2" charset="2"/>
              </a:rPr>
              <a:t>(drug is neither indicated for nor has warning or adverse reaction listed for outcome on any label on </a:t>
            </a:r>
            <a:r>
              <a:rPr lang="en-US" dirty="0" err="1">
                <a:sym typeface="Wingdings" panose="05000000000000000000" pitchFamily="2" charset="2"/>
              </a:rPr>
              <a:t>DailyMed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disproportionality analysis alert (ex: PRR&gt;2) from FAERS </a:t>
            </a:r>
            <a:r>
              <a:rPr lang="en-US" b="1" dirty="0">
                <a:sym typeface="Wingdings" panose="05000000000000000000" pitchFamily="2" charset="2"/>
              </a:rPr>
              <a:t>spontaneous adverse event reporting</a:t>
            </a:r>
          </a:p>
          <a:p>
            <a:pPr marL="457200" lvl="1" indent="0">
              <a:buNone/>
            </a:pPr>
            <a:r>
              <a:rPr lang="en-US" i="1" dirty="0"/>
              <a:t>Absence of evidence of effect doesn’t mean evidence of absence, but it can serve as a useful proxy</a:t>
            </a:r>
          </a:p>
          <a:p>
            <a:r>
              <a:rPr lang="en-US" b="1" dirty="0"/>
              <a:t>Candidate list can be generated automatically </a:t>
            </a:r>
            <a:r>
              <a:rPr lang="en-US" dirty="0"/>
              <a:t>using OHDSI’s Common Evidence Model via ATLAS, but then undergo </a:t>
            </a:r>
            <a:r>
              <a:rPr lang="en-US" b="1" dirty="0"/>
              <a:t>manual review </a:t>
            </a:r>
            <a:r>
              <a:rPr lang="en-US" dirty="0"/>
              <a:t>to remove questionable candidates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FCCFDB-C3DB-7A83-C042-EC11CAF0F526}"/>
              </a:ext>
            </a:extLst>
          </p:cNvPr>
          <p:cNvGrpSpPr/>
          <p:nvPr/>
        </p:nvGrpSpPr>
        <p:grpSpPr>
          <a:xfrm>
            <a:off x="7924800" y="1524000"/>
            <a:ext cx="2083836" cy="457777"/>
            <a:chOff x="7924800" y="1524000"/>
            <a:chExt cx="2083836" cy="457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CE9F8E-5037-D8CF-27A5-CF87A3E49BC2}"/>
                </a:ext>
              </a:extLst>
            </p:cNvPr>
            <p:cNvSpPr/>
            <p:nvPr/>
          </p:nvSpPr>
          <p:spPr>
            <a:xfrm>
              <a:off x="8445998" y="1524000"/>
              <a:ext cx="231871" cy="2321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402E80-0202-96B5-39D0-4F47EC64F52C}"/>
                </a:ext>
              </a:extLst>
            </p:cNvPr>
            <p:cNvSpPr/>
            <p:nvPr/>
          </p:nvSpPr>
          <p:spPr>
            <a:xfrm>
              <a:off x="9256522" y="1524000"/>
              <a:ext cx="231871" cy="2321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B0460D-DF68-71C2-4D02-AEFA985BD714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8677868" y="1640057"/>
              <a:ext cx="5786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93EBAF-6C8A-6C2B-9DA8-DA1C86F9496C}"/>
                </a:ext>
              </a:extLst>
            </p:cNvPr>
            <p:cNvSpPr/>
            <p:nvPr/>
          </p:nvSpPr>
          <p:spPr>
            <a:xfrm>
              <a:off x="7924800" y="1524000"/>
              <a:ext cx="231871" cy="2321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7A0B1C0F-4A46-9148-141D-BBEA97712D78}"/>
                </a:ext>
              </a:extLst>
            </p:cNvPr>
            <p:cNvCxnSpPr>
              <a:cxnSpLocks/>
              <a:stCxn id="7" idx="5"/>
              <a:endCxn id="5" idx="3"/>
            </p:cNvCxnSpPr>
            <p:nvPr/>
          </p:nvCxnSpPr>
          <p:spPr>
            <a:xfrm rot="16200000" flipH="1">
              <a:off x="8706451" y="1138239"/>
              <a:ext cx="7737" cy="1167765"/>
            </a:xfrm>
            <a:prstGeom prst="curvedConnector3">
              <a:avLst>
                <a:gd name="adj1" fmla="val 2239339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6267F-DB5D-8756-1BC6-04C0D080C6AD}"/>
                </a:ext>
              </a:extLst>
            </p:cNvPr>
            <p:cNvSpPr txBox="1"/>
            <p:nvPr/>
          </p:nvSpPr>
          <p:spPr>
            <a:xfrm>
              <a:off x="8473155" y="1663019"/>
              <a:ext cx="267656" cy="31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D5F460-3034-26B1-72F9-56537428A0EA}"/>
                </a:ext>
              </a:extLst>
            </p:cNvPr>
            <p:cNvSpPr/>
            <p:nvPr/>
          </p:nvSpPr>
          <p:spPr>
            <a:xfrm>
              <a:off x="9776765" y="1524000"/>
              <a:ext cx="231871" cy="2321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508A0741-7AFD-C56C-BA4B-C5291B1E798B}"/>
                </a:ext>
              </a:extLst>
            </p:cNvPr>
            <p:cNvCxnSpPr>
              <a:cxnSpLocks/>
              <a:stCxn id="4" idx="5"/>
              <a:endCxn id="10" idx="3"/>
            </p:cNvCxnSpPr>
            <p:nvPr/>
          </p:nvCxnSpPr>
          <p:spPr>
            <a:xfrm rot="16200000" flipH="1">
              <a:off x="9227171" y="1138716"/>
              <a:ext cx="7737" cy="1166811"/>
            </a:xfrm>
            <a:prstGeom prst="curvedConnector3">
              <a:avLst>
                <a:gd name="adj1" fmla="val 2239339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F56592-3E64-9384-DF44-F10B6C42A792}"/>
                </a:ext>
              </a:extLst>
            </p:cNvPr>
            <p:cNvSpPr txBox="1"/>
            <p:nvPr/>
          </p:nvSpPr>
          <p:spPr>
            <a:xfrm>
              <a:off x="9259473" y="1635255"/>
              <a:ext cx="267656" cy="31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94E3435-0658-34D7-98D0-D58BE76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39" y="4521152"/>
            <a:ext cx="4953000" cy="259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FB3BE8-D7FC-2413-9B7D-B4EFA2A1C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34CD-4AB8-758A-E4F0-7D9D6A90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85659" y="2878517"/>
            <a:ext cx="6390520" cy="838200"/>
          </a:xfrm>
        </p:spPr>
        <p:txBody>
          <a:bodyPr>
            <a:normAutofit fontScale="90000"/>
          </a:bodyPr>
          <a:lstStyle/>
          <a:p>
            <a:r>
              <a:rPr lang="en-US" sz="5400" u="sng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A176-D098-6652-37DA-33FD1493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5775D-36D5-1C5A-CAB0-1D8755B6F084}"/>
              </a:ext>
            </a:extLst>
          </p:cNvPr>
          <p:cNvCxnSpPr>
            <a:cxnSpLocks/>
          </p:cNvCxnSpPr>
          <p:nvPr/>
        </p:nvCxnSpPr>
        <p:spPr>
          <a:xfrm>
            <a:off x="1655580" y="0"/>
            <a:ext cx="0" cy="6492876"/>
          </a:xfrm>
          <a:prstGeom prst="line">
            <a:avLst/>
          </a:prstGeom>
          <a:ln w="57150">
            <a:solidFill>
              <a:srgbClr val="204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874D5B-18EB-CD0F-F721-943E96D481F4}"/>
              </a:ext>
            </a:extLst>
          </p:cNvPr>
          <p:cNvGrpSpPr/>
          <p:nvPr/>
        </p:nvGrpSpPr>
        <p:grpSpPr>
          <a:xfrm>
            <a:off x="1367347" y="263277"/>
            <a:ext cx="576467" cy="576467"/>
            <a:chOff x="1394791" y="344557"/>
            <a:chExt cx="576467" cy="57646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FAC2E7-1ADA-65A8-8E35-F4D83A1E6D0E}"/>
                </a:ext>
              </a:extLst>
            </p:cNvPr>
            <p:cNvSpPr/>
            <p:nvPr/>
          </p:nvSpPr>
          <p:spPr>
            <a:xfrm>
              <a:off x="1394791" y="344557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Information outline">
              <a:extLst>
                <a:ext uri="{FF2B5EF4-FFF2-40B4-BE49-F238E27FC236}">
                  <a16:creationId xmlns:a16="http://schemas.microsoft.com/office/drawing/2014/main" id="{7C062735-FAF4-D4C0-287B-4FF50F8A3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4424" y="404190"/>
              <a:ext cx="457200" cy="457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18299F-1CCE-1B05-95FB-3747DD1689FA}"/>
              </a:ext>
            </a:extLst>
          </p:cNvPr>
          <p:cNvGrpSpPr/>
          <p:nvPr/>
        </p:nvGrpSpPr>
        <p:grpSpPr>
          <a:xfrm>
            <a:off x="1367347" y="1058431"/>
            <a:ext cx="576467" cy="576467"/>
            <a:chOff x="1394791" y="1236146"/>
            <a:chExt cx="576467" cy="57646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D2D99E-3073-D4F8-CB28-90E2368BFD0B}"/>
                </a:ext>
              </a:extLst>
            </p:cNvPr>
            <p:cNvSpPr/>
            <p:nvPr/>
          </p:nvSpPr>
          <p:spPr>
            <a:xfrm>
              <a:off x="1394791" y="1236146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Database outline">
              <a:extLst>
                <a:ext uri="{FF2B5EF4-FFF2-40B4-BE49-F238E27FC236}">
                  <a16:creationId xmlns:a16="http://schemas.microsoft.com/office/drawing/2014/main" id="{D379E4E9-C44F-91AC-8FAC-8380A4A5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4424" y="1284373"/>
              <a:ext cx="457200" cy="4572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40E7EC-63D4-D0BF-B8EB-FAA33F80B7D4}"/>
              </a:ext>
            </a:extLst>
          </p:cNvPr>
          <p:cNvGrpSpPr/>
          <p:nvPr/>
        </p:nvGrpSpPr>
        <p:grpSpPr>
          <a:xfrm>
            <a:off x="1367347" y="1853585"/>
            <a:ext cx="576467" cy="576467"/>
            <a:chOff x="1394791" y="2127735"/>
            <a:chExt cx="576467" cy="5764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4EF775-23DB-0A03-D6B1-6ED792235735}"/>
                </a:ext>
              </a:extLst>
            </p:cNvPr>
            <p:cNvSpPr/>
            <p:nvPr/>
          </p:nvSpPr>
          <p:spPr>
            <a:xfrm>
              <a:off x="1394791" y="2127735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Tools outline">
              <a:extLst>
                <a:ext uri="{FF2B5EF4-FFF2-40B4-BE49-F238E27FC236}">
                  <a16:creationId xmlns:a16="http://schemas.microsoft.com/office/drawing/2014/main" id="{C4A7FA61-8D2E-3B2A-6210-6A0E11D1C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4424" y="2187368"/>
              <a:ext cx="457200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7D436F-4320-278A-344F-FDF9FA288313}"/>
              </a:ext>
            </a:extLst>
          </p:cNvPr>
          <p:cNvGrpSpPr/>
          <p:nvPr/>
        </p:nvGrpSpPr>
        <p:grpSpPr>
          <a:xfrm>
            <a:off x="1367347" y="2648739"/>
            <a:ext cx="576467" cy="576467"/>
            <a:chOff x="1394791" y="3019324"/>
            <a:chExt cx="576467" cy="5764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B128A0-3057-F4D6-C5A4-60BCCA5E873E}"/>
                </a:ext>
              </a:extLst>
            </p:cNvPr>
            <p:cNvSpPr/>
            <p:nvPr/>
          </p:nvSpPr>
          <p:spPr>
            <a:xfrm>
              <a:off x="1394791" y="3019324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offee outline">
              <a:extLst>
                <a:ext uri="{FF2B5EF4-FFF2-40B4-BE49-F238E27FC236}">
                  <a16:creationId xmlns:a16="http://schemas.microsoft.com/office/drawing/2014/main" id="{E041A061-7450-4BBD-5751-2B85C29D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0933" y="3042186"/>
              <a:ext cx="457200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C5DC9C-B9B8-38DD-46B6-0CBDF7CF9DA3}"/>
              </a:ext>
            </a:extLst>
          </p:cNvPr>
          <p:cNvGrpSpPr/>
          <p:nvPr/>
        </p:nvGrpSpPr>
        <p:grpSpPr>
          <a:xfrm>
            <a:off x="1367347" y="4239047"/>
            <a:ext cx="576467" cy="576467"/>
            <a:chOff x="1394791" y="3910913"/>
            <a:chExt cx="576467" cy="5764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E9ADED-5A72-6A7F-95F5-95CFAAFAF91E}"/>
                </a:ext>
              </a:extLst>
            </p:cNvPr>
            <p:cNvSpPr/>
            <p:nvPr/>
          </p:nvSpPr>
          <p:spPr>
            <a:xfrm>
              <a:off x="1394791" y="3910913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Desk outline">
              <a:extLst>
                <a:ext uri="{FF2B5EF4-FFF2-40B4-BE49-F238E27FC236}">
                  <a16:creationId xmlns:a16="http://schemas.microsoft.com/office/drawing/2014/main" id="{ED472DA6-07AE-D581-6864-5C72A7B40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54424" y="3912738"/>
              <a:ext cx="457200" cy="4572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F274A9-8F9E-39D4-77D3-557E4597F114}"/>
              </a:ext>
            </a:extLst>
          </p:cNvPr>
          <p:cNvGrpSpPr/>
          <p:nvPr/>
        </p:nvGrpSpPr>
        <p:grpSpPr>
          <a:xfrm>
            <a:off x="1334222" y="5034201"/>
            <a:ext cx="576467" cy="576467"/>
            <a:chOff x="1394791" y="4802502"/>
            <a:chExt cx="576467" cy="5764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2F7968-C50E-D2BE-9085-4C2D61474363}"/>
                </a:ext>
              </a:extLst>
            </p:cNvPr>
            <p:cNvSpPr/>
            <p:nvPr/>
          </p:nvSpPr>
          <p:spPr>
            <a:xfrm>
              <a:off x="1394791" y="4802502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3F6F2740-04DB-1D34-DED0-6F8AFD76B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54424" y="4850731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D8A61D1-D6ED-0A1B-D6AD-644BB60F1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11087"/>
              </p:ext>
            </p:extLst>
          </p:nvPr>
        </p:nvGraphicFramePr>
        <p:xfrm>
          <a:off x="2003447" y="203214"/>
          <a:ext cx="9700587" cy="546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0679">
                  <a:extLst>
                    <a:ext uri="{9D8B030D-6E8A-4147-A177-3AD203B41FA5}">
                      <a16:colId xmlns:a16="http://schemas.microsoft.com/office/drawing/2014/main" val="3169232238"/>
                    </a:ext>
                  </a:extLst>
                </a:gridCol>
                <a:gridCol w="7089908">
                  <a:extLst>
                    <a:ext uri="{9D8B030D-6E8A-4147-A177-3AD203B41FA5}">
                      <a16:colId xmlns:a16="http://schemas.microsoft.com/office/drawing/2014/main" val="1674951773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13:00 – 13:30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Estimation in observational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086014"/>
                  </a:ext>
                </a:extLst>
              </a:tr>
              <a:tr h="79170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13:30 – 14:15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Drawing causal conclusions from observational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34692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14:15 – 14:45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Interactive session on study design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96643"/>
                  </a:ext>
                </a:extLst>
              </a:tr>
              <a:tr h="802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14:45 – 15:00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1966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15:00 – 15:30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Cohort method and diagnostics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904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15:30 – 16:00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Meta-analysis and negative controls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C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85735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16:00 – 17:00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Study execution: cohort building, Strategus, interpret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671927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00CD0752-9391-939D-1CBE-1D2155F2D016}"/>
              </a:ext>
            </a:extLst>
          </p:cNvPr>
          <p:cNvGrpSpPr/>
          <p:nvPr/>
        </p:nvGrpSpPr>
        <p:grpSpPr>
          <a:xfrm>
            <a:off x="1367347" y="3443893"/>
            <a:ext cx="576467" cy="576467"/>
            <a:chOff x="1339903" y="3555430"/>
            <a:chExt cx="576467" cy="57646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FDDF1A-E0FE-2163-2A3B-FA027D419711}"/>
                </a:ext>
              </a:extLst>
            </p:cNvPr>
            <p:cNvSpPr/>
            <p:nvPr/>
          </p:nvSpPr>
          <p:spPr>
            <a:xfrm>
              <a:off x="1339903" y="3555430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Microscope outline">
              <a:extLst>
                <a:ext uri="{FF2B5EF4-FFF2-40B4-BE49-F238E27FC236}">
                  <a16:creationId xmlns:a16="http://schemas.microsoft.com/office/drawing/2014/main" id="{F9E71317-CD85-74AC-DEBD-EEBA6682E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9536" y="3576336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0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1AF-00CE-FABD-F4AE-46D08809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subjectivity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F618-2759-FDA7-3B16-92A9A839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avoid investigator bias, negative controls should be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Prespecified</a:t>
            </a:r>
          </a:p>
          <a:p>
            <a:pPr lvl="1"/>
            <a:r>
              <a:rPr lang="en-US" sz="2400" dirty="0"/>
              <a:t>Not allowed to change the set after viewing the results</a:t>
            </a:r>
          </a:p>
          <a:p>
            <a:r>
              <a:rPr lang="en-US" sz="2800" dirty="0"/>
              <a:t>Blinded</a:t>
            </a:r>
          </a:p>
          <a:p>
            <a:pPr lvl="1"/>
            <a:r>
              <a:rPr lang="en-US" sz="2400" dirty="0"/>
              <a:t>Not allowed to spin stories after seeing ‘outliers’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50611-FF0E-E517-A80B-548A3E610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1D3-F290-F331-E5F9-537D8B43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do with a large set of negative controls? </a:t>
            </a:r>
            <a:br>
              <a:rPr lang="en-US" dirty="0"/>
            </a:br>
            <a:r>
              <a:rPr lang="en-US" dirty="0"/>
              <a:t>(with unknown confounding)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56A101-4B7E-9338-B57E-DE548E3B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26"/>
          <a:stretch/>
        </p:blipFill>
        <p:spPr bwMode="auto">
          <a:xfrm>
            <a:off x="3738350" y="1143000"/>
            <a:ext cx="8175623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FE1520-706C-FF52-B08A-5C6BC6A7E3F8}"/>
              </a:ext>
            </a:extLst>
          </p:cNvPr>
          <p:cNvSpPr/>
          <p:nvPr/>
        </p:nvSpPr>
        <p:spPr>
          <a:xfrm>
            <a:off x="228600" y="4191000"/>
            <a:ext cx="6096000" cy="1981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Would you trust a method that shows consistent large bias on a large set of negative controls?</a:t>
            </a:r>
          </a:p>
          <a:p>
            <a:pPr algn="ctr"/>
            <a:r>
              <a:rPr lang="en-US" sz="2400" dirty="0"/>
              <a:t>(even if the confounding structure might not be the same)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1967D6-4158-982E-85F8-209236B6C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1D3-F290-F331-E5F9-537D8B43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Quantifying systematic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56A101-4B7E-9338-B57E-DE548E3B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43000"/>
            <a:ext cx="8175623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172B9D-8903-4290-4B18-F44CD0F9C511}"/>
              </a:ext>
            </a:extLst>
          </p:cNvPr>
          <p:cNvSpPr/>
          <p:nvPr/>
        </p:nvSpPr>
        <p:spPr>
          <a:xfrm>
            <a:off x="76200" y="1462216"/>
            <a:ext cx="3581400" cy="16619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Any single negative control comes with uncertainty (confidence interval)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941E48-2783-B01C-2082-3EBCC4E78840}"/>
              </a:ext>
            </a:extLst>
          </p:cNvPr>
          <p:cNvSpPr/>
          <p:nvPr/>
        </p:nvSpPr>
        <p:spPr>
          <a:xfrm>
            <a:off x="76200" y="3200400"/>
            <a:ext cx="3581400" cy="320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With many negative controls we can estimate a </a:t>
            </a:r>
            <a:r>
              <a:rPr lang="en-US" sz="2400" b="1" dirty="0"/>
              <a:t>systematic error distribution</a:t>
            </a:r>
            <a:r>
              <a:rPr lang="en-US" sz="2400" dirty="0"/>
              <a:t>: the spread of negative control estimates that cannot be explained by random error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E4DF3-9100-4C87-6C16-91704ACE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EA642-8D61-7865-9987-3685D80A3A1D}"/>
              </a:ext>
            </a:extLst>
          </p:cNvPr>
          <p:cNvSpPr/>
          <p:nvPr/>
        </p:nvSpPr>
        <p:spPr>
          <a:xfrm>
            <a:off x="3733800" y="3886200"/>
            <a:ext cx="83820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1D3-F290-F331-E5F9-537D8B43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Quantifying systematic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56A101-4B7E-9338-B57E-DE548E3B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43000"/>
            <a:ext cx="8175623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172B9D-8903-4290-4B18-F44CD0F9C511}"/>
              </a:ext>
            </a:extLst>
          </p:cNvPr>
          <p:cNvSpPr/>
          <p:nvPr/>
        </p:nvSpPr>
        <p:spPr>
          <a:xfrm>
            <a:off x="76200" y="1035135"/>
            <a:ext cx="3581400" cy="16619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Expected Absolute Systematic Error (</a:t>
            </a:r>
            <a:r>
              <a:rPr lang="en-US" sz="2400" b="1" dirty="0"/>
              <a:t>EASE</a:t>
            </a:r>
            <a:r>
              <a:rPr lang="en-US" sz="2400" dirty="0"/>
              <a:t>) summarizes this distribution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830C87-E1FA-A41D-D152-E42D9895A9D2}"/>
              </a:ext>
            </a:extLst>
          </p:cNvPr>
          <p:cNvSpPr/>
          <p:nvPr/>
        </p:nvSpPr>
        <p:spPr>
          <a:xfrm>
            <a:off x="76200" y="2885560"/>
            <a:ext cx="3657600" cy="206744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use a </a:t>
            </a:r>
            <a:r>
              <a:rPr lang="en-US" sz="2400" b="1" dirty="0"/>
              <a:t>prespecified</a:t>
            </a:r>
            <a:r>
              <a:rPr lang="en-US" sz="2400" dirty="0"/>
              <a:t> EASE threshold (EASE &lt; 0.25) for go – no go decisions for our studies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C31037-8049-28B8-98AF-8184C2A813B8}"/>
              </a:ext>
            </a:extLst>
          </p:cNvPr>
          <p:cNvSpPr/>
          <p:nvPr/>
        </p:nvSpPr>
        <p:spPr>
          <a:xfrm>
            <a:off x="4419600" y="5894273"/>
            <a:ext cx="3581400" cy="5261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= 0.49 (0.39-0.62)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FD45B-BEAF-459F-7230-5DB38D104DF9}"/>
              </a:ext>
            </a:extLst>
          </p:cNvPr>
          <p:cNvSpPr/>
          <p:nvPr/>
        </p:nvSpPr>
        <p:spPr>
          <a:xfrm>
            <a:off x="8300984" y="5874608"/>
            <a:ext cx="3581400" cy="5261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= 0.04 (0.01-0.11)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C7863-C7A6-E92B-6985-6A82DA8DF45E}"/>
              </a:ext>
            </a:extLst>
          </p:cNvPr>
          <p:cNvCxnSpPr/>
          <p:nvPr/>
        </p:nvCxnSpPr>
        <p:spPr>
          <a:xfrm>
            <a:off x="4191000" y="1295400"/>
            <a:ext cx="4109984" cy="48423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D48ED1-3BB1-69BD-B35A-E0A4DFEAD896}"/>
              </a:ext>
            </a:extLst>
          </p:cNvPr>
          <p:cNvCxnSpPr>
            <a:cxnSpLocks/>
          </p:cNvCxnSpPr>
          <p:nvPr/>
        </p:nvCxnSpPr>
        <p:spPr>
          <a:xfrm flipH="1">
            <a:off x="4267200" y="1275320"/>
            <a:ext cx="3886200" cy="46189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318106F-210F-FCBA-17DA-51A9C8D80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CB53-3464-3B15-4985-921C8DB9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we do more with negative controls?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B530-11EE-AE4E-181D-83919125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7162800" cy="5101301"/>
          </a:xfrm>
        </p:spPr>
        <p:txBody>
          <a:bodyPr>
            <a:normAutofit/>
          </a:bodyPr>
          <a:lstStyle/>
          <a:p>
            <a:r>
              <a:rPr lang="en-US" sz="2800" dirty="0"/>
              <a:t>Suppose our method passed our pre-specified threshold</a:t>
            </a:r>
          </a:p>
          <a:p>
            <a:r>
              <a:rPr lang="en-US" sz="2800" dirty="0"/>
              <a:t>We could express our remaining uncertainty about systematic error in our statistics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5C37F77-DFA4-72D7-7352-F24B15C7CA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8"/>
          <a:stretch/>
        </p:blipFill>
        <p:spPr bwMode="auto">
          <a:xfrm>
            <a:off x="8153400" y="1143000"/>
            <a:ext cx="3756023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849CB-ECD2-ED7B-8F69-04B49F11444D}"/>
              </a:ext>
            </a:extLst>
          </p:cNvPr>
          <p:cNvSpPr/>
          <p:nvPr/>
        </p:nvSpPr>
        <p:spPr>
          <a:xfrm>
            <a:off x="8256373" y="6320502"/>
            <a:ext cx="3581400" cy="5261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= 0.04 (0.01-0.11)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A36A2-EC52-6604-1F0A-46DBE9FCD6ED}"/>
              </a:ext>
            </a:extLst>
          </p:cNvPr>
          <p:cNvSpPr/>
          <p:nvPr/>
        </p:nvSpPr>
        <p:spPr>
          <a:xfrm>
            <a:off x="8110484" y="3672682"/>
            <a:ext cx="3700516" cy="13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Estimated effect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61CA6-9E26-1B85-FFE7-3D46DB0DB528}"/>
              </a:ext>
            </a:extLst>
          </p:cNvPr>
          <p:cNvSpPr/>
          <p:nvPr/>
        </p:nvSpPr>
        <p:spPr>
          <a:xfrm rot="16200000">
            <a:off x="7143137" y="2387783"/>
            <a:ext cx="1791927" cy="2285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A6A2C-C44B-703A-BF2E-917D455E2383}"/>
              </a:ext>
            </a:extLst>
          </p:cNvPr>
          <p:cNvSpPr/>
          <p:nvPr/>
        </p:nvSpPr>
        <p:spPr>
          <a:xfrm rot="16200000">
            <a:off x="6799388" y="4777020"/>
            <a:ext cx="2269358" cy="4757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Systematic Error</a:t>
            </a:r>
          </a:p>
          <a:p>
            <a:pPr algn="ctr"/>
            <a:r>
              <a:rPr lang="en-US" sz="1600" dirty="0"/>
              <a:t>Density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9B6CC-7F26-3582-95A5-2E95B0946FA5}"/>
              </a:ext>
            </a:extLst>
          </p:cNvPr>
          <p:cNvSpPr/>
          <p:nvPr/>
        </p:nvSpPr>
        <p:spPr>
          <a:xfrm>
            <a:off x="8112279" y="6122783"/>
            <a:ext cx="3797144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Effect size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1D32E9-7420-1C3A-7C3C-747C48E0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9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1414-F353-3295-ED4A-4F16E4C6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134-81D1-FA22-64B8-D1C8CACA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probability distribution for systematic error (derived from negative controls) can be integrated in</a:t>
            </a:r>
          </a:p>
          <a:p>
            <a:r>
              <a:rPr lang="en-US" sz="2800" dirty="0"/>
              <a:t>P-values</a:t>
            </a:r>
          </a:p>
          <a:p>
            <a:r>
              <a:rPr lang="en-US" sz="2800" dirty="0"/>
              <a:t>Confidence intervals</a:t>
            </a:r>
          </a:p>
          <a:p>
            <a:r>
              <a:rPr lang="en-US" sz="2800" dirty="0" err="1"/>
              <a:t>MaxSPRT</a:t>
            </a:r>
            <a:r>
              <a:rPr lang="en-US" sz="2800" dirty="0"/>
              <a:t> critical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E5EDB-40E3-0A2B-5CD7-BA60D8FE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15016"/>
            <a:ext cx="3362141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23429-2439-3408-38F1-692E6687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029200"/>
            <a:ext cx="4166808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65907-C315-DF3E-2791-64540E95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4876800"/>
            <a:ext cx="3886200" cy="2246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A5BE3-DF4A-8256-3BA4-F089F55A5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17A1-1CA4-B3F2-8910-ADAFEA02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F63A6-BE40-D4DF-C102-9063C8397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2" descr="X:\Null\Intro16.png">
            <a:extLst>
              <a:ext uri="{FF2B5EF4-FFF2-40B4-BE49-F238E27FC236}">
                <a16:creationId xmlns:a16="http://schemas.microsoft.com/office/drawing/2014/main" id="{28535552-BEA3-40CD-003D-69C0BAF51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6934200" cy="4622800"/>
          </a:xfrm>
          <a:prstGeom prst="rect">
            <a:avLst/>
          </a:prstGeom>
          <a:noFill/>
        </p:spPr>
      </p:pic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3912496F-B98C-1964-65DE-380715A492D7}"/>
              </a:ext>
            </a:extLst>
          </p:cNvPr>
          <p:cNvSpPr/>
          <p:nvPr/>
        </p:nvSpPr>
        <p:spPr>
          <a:xfrm>
            <a:off x="8229600" y="1240132"/>
            <a:ext cx="3581400" cy="16619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Estimates below the dashed line are significant using the traditional p-value</a:t>
            </a:r>
          </a:p>
        </p:txBody>
      </p:sp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7EA382DA-4A78-5BC8-9C71-78A315B49F51}"/>
              </a:ext>
            </a:extLst>
          </p:cNvPr>
          <p:cNvSpPr/>
          <p:nvPr/>
        </p:nvSpPr>
        <p:spPr>
          <a:xfrm>
            <a:off x="8226816" y="3759200"/>
            <a:ext cx="3581400" cy="16619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Estimates in the orange area are significant using the calibrated p-value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CA339C-0084-2DD7-E12E-B6C66817FB3F}"/>
              </a:ext>
            </a:extLst>
          </p:cNvPr>
          <p:cNvCxnSpPr>
            <a:stCxn id="6" idx="1"/>
          </p:cNvCxnSpPr>
          <p:nvPr/>
        </p:nvCxnSpPr>
        <p:spPr>
          <a:xfrm flipH="1">
            <a:off x="6248400" y="2071124"/>
            <a:ext cx="1981200" cy="1357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AA60A2-12AD-5482-2638-521A586AE09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858000" y="4590192"/>
            <a:ext cx="1368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8700CD7F-5448-84C6-1888-A030428A5E8B}"/>
              </a:ext>
            </a:extLst>
          </p:cNvPr>
          <p:cNvSpPr/>
          <p:nvPr/>
        </p:nvSpPr>
        <p:spPr>
          <a:xfrm>
            <a:off x="2927263" y="5867400"/>
            <a:ext cx="7848600" cy="92062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Intuition: only for estimates outside the range of negative controls (where the null is true) should we reject the null</a:t>
            </a:r>
          </a:p>
        </p:txBody>
      </p:sp>
    </p:spTree>
    <p:extLst>
      <p:ext uri="{BB962C8B-B14F-4D97-AF65-F5344CB8AC3E}">
        <p14:creationId xmlns:p14="http://schemas.microsoft.com/office/powerpoint/2010/main" val="15396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3651-D772-9672-4C9F-9ED0F530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7B9E-836E-CCEF-8357-9C077AB0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combining evidence across a distributed network of databases, we use meta-analysis to avoid having to share patient-level data</a:t>
            </a:r>
          </a:p>
          <a:p>
            <a:pPr lvl="1"/>
            <a:r>
              <a:rPr lang="en-US" dirty="0"/>
              <a:t>OHDSI tools avoid bias from small and zero counts</a:t>
            </a:r>
          </a:p>
          <a:p>
            <a:r>
              <a:rPr lang="en-US" dirty="0"/>
              <a:t>OHDSI uses a ‘distributional’ approach to negative controls, using many controls with unknown confounding</a:t>
            </a:r>
          </a:p>
          <a:p>
            <a:pPr lvl="1"/>
            <a:r>
              <a:rPr lang="en-US" dirty="0"/>
              <a:t>This is much more convenient than trying to find the perfect control</a:t>
            </a:r>
          </a:p>
          <a:p>
            <a:pPr lvl="1"/>
            <a:r>
              <a:rPr lang="en-US" dirty="0"/>
              <a:t>OHDSI tools use negative controls both as diagnostics and for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6BCDF-3E48-38BC-154C-1D0EA1701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F4EAEA-FC5C-D5A1-3E98-53B7778BC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EE33AC-6BF6-2FD5-1DFE-35BF5A7A1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CE3E-ABD1-B178-083B-E415ED4C02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9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89C77-3EB5-850B-1E68-D5699198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C29E-2D74-4B6C-24CA-897E68EC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FC70-4F17-691F-7A2E-5E9BF721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864044" cy="4906963"/>
          </a:xfrm>
        </p:spPr>
        <p:txBody>
          <a:bodyPr>
            <a:normAutofit/>
          </a:bodyPr>
          <a:lstStyle/>
          <a:p>
            <a:r>
              <a:rPr lang="en-US" sz="2800" dirty="0"/>
              <a:t>Multiple sites with data</a:t>
            </a:r>
          </a:p>
          <a:p>
            <a:pPr lvl="1"/>
            <a:r>
              <a:rPr lang="en-US" dirty="0"/>
              <a:t>Hospital EHRs (Electronic Health Records)</a:t>
            </a:r>
          </a:p>
          <a:p>
            <a:pPr lvl="1"/>
            <a:r>
              <a:rPr lang="en-US" dirty="0"/>
              <a:t>Administrative Claims</a:t>
            </a:r>
          </a:p>
          <a:p>
            <a:r>
              <a:rPr lang="en-US" sz="2800" dirty="0"/>
              <a:t>Patient-level data cannot be shared</a:t>
            </a:r>
          </a:p>
          <a:p>
            <a:r>
              <a:rPr lang="en-US" sz="2800" dirty="0"/>
              <a:t>Each site uses the Common Data Model (CDM)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2B98BD-B34E-E219-0C53-1EB98154B8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BA40267-4AA8-DEC2-0C1C-14D7E0A026E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C97E6E-A7C2-327A-3D75-861015C71C12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11E17-516A-F5B5-6064-694030A4EFCA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6045D971-67A8-26DC-F6B9-254FF12640E2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3B1CE2-EEE3-6735-E9E2-0211674BC4D0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C585B-3500-B6A7-C6F6-B39B06F20B24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2F425F6-A627-CD64-9A17-F6F8FFFAE36F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F71EE-2C42-587C-4C82-93387F41F0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CA4745-0165-9A03-4303-9CC06330AC99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1C4B6-1636-6BEB-591A-19B7C89532FA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8256B829-EB99-E7EE-03E8-9DF4B685BFA8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E67DCCD-88A3-57B5-3171-BAD4B18942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128A5A-1EF6-B2DA-8906-BBED01B4933A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10CCC-0849-20EB-CC0F-E5AF88202786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DC9D9D06-DF09-2501-8071-55EB3693A9BA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41BC71-8BC4-4A46-5CBA-84D20CDF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482DE-4D7A-C5E9-B8FA-2D2A5035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5075-A70F-50CA-2D74-E40A1E95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C6E4-44FB-EB8D-85B4-F44F2A2A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site can lead a study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F9D472-587B-1C56-1C41-4357A97485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390E85-A6E9-E99D-1329-901A751FDE1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10C359-418C-BB3C-D03E-8651DD317D72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0039A-8B05-CD57-4EFE-7AB6049139EB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A766CDB-FDBD-CD4E-52DD-6DFE4A8DBE02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F4852B-8702-6EB5-BC5A-CE4EB87001CD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37B00-AFE9-C69D-D36A-F0B579556CE3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98C920A-014F-A78E-24A1-6DC7B83C40AC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9458A12-A050-8E76-8549-1C0F421B56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E359B3-9F12-792A-FE3E-D34739940924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261D-F9C8-18D1-9848-FE8626F220D5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0BC6A1B-A359-B217-4C31-0B7215D29CE3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A8548CD-C6B1-808E-A564-6F02F39071E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14FD08-C265-E437-8030-F962779C1D44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D47A9-D6DD-CB63-F414-43BA79BDF7A3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2045AE3C-69AE-B168-B36F-4646F757AA33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54E5D6-DDA5-8D7D-5FC4-951C852CEEEF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BD4C7-1C6F-50AE-9C5D-56E4816E74CF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974060-DACD-D623-5016-36E3A0C17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FCD1-6229-39B0-BB9F-BEBA594F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BB83-DF17-E2C8-1E47-D88B77FD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229B-DB98-B736-7301-E64C98FB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601366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site can lead a study</a:t>
            </a:r>
          </a:p>
          <a:p>
            <a:r>
              <a:rPr lang="en-US" sz="2800" dirty="0"/>
              <a:t>Analysis code is developed locally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9DAD14-C78F-2A32-2340-11E10A32AD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ACCDD86-B972-55E5-46E0-03D34A627FF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CD023A-47CB-5A4B-43AD-25D464BF66E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A4858-B1D0-50E8-B92D-3ED9B5955268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ECF36059-D60A-8C66-4FA7-97B85389A422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E6A1B4-6455-AA9A-823D-0DE6925D9873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29B32-BEC1-1CD6-2D92-BDBB898F1CEF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0E295D92-6BF6-9FE8-0218-C37A3DC5BC61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642AF9-91DB-D2F1-0429-CC97C5E134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6C1F5-5F82-F336-C2D4-99F11159E965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D9B11-1488-91EF-7B67-D85521A18801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8E38758-FA69-20D6-9DB5-A2F88002E90A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288993E-2B83-1F44-9F16-06766296586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C49A17-1BAA-A29A-D41C-C87585EC8C61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8AC66-1390-F6F7-373A-41ACD8518897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7326888E-5B62-2265-6CE0-75F8136CBD7D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FF232-35EF-F5F6-3E58-9AB9C4872C95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2B6E26-FD14-80AD-B1CB-096E29E1A77A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C07C0CD-A324-7823-EC4D-AE5623D843A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7AC33B6-7CF6-5F9A-247C-31618BF5B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C2182-3E59-540D-589B-10EDE849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92BC-5942-A17E-CE21-D47CFB55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756-6B3F-8A34-E73D-D4194588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530436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site can lead a study</a:t>
            </a:r>
          </a:p>
          <a:p>
            <a:r>
              <a:rPr lang="en-US" sz="2800" dirty="0"/>
              <a:t>Analysis code is developed locally</a:t>
            </a:r>
          </a:p>
          <a:p>
            <a:r>
              <a:rPr lang="en-US" sz="2800" dirty="0"/>
              <a:t>Code is distributed to study participants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A39532-C20A-FB94-C77E-D1209A64C0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0FDF64-3117-924B-A9A0-9CD185F5BC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32D4D0-8E73-8245-ABA5-959EAA78C1D8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687E-521C-6F12-0AF9-1FB279D9E007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EFE4885-B019-AFD8-AA7B-4C3D2544CF35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C3ACAA-C77C-32DD-358E-CB87ABBD5673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A04EF-DE83-8771-9A3C-A867F5A19302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94009DAD-494C-8D89-5617-6DE624586782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07E97E2-B90C-AE97-F5F0-66FB7077EE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26726F-10BC-093E-9234-754A27AA8DF5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DDB3F-DBFA-8BEA-349B-1726FD022390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63A595C-8921-F338-994C-AC37043DD539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5B6139B-3EC8-C921-C44C-F7DB02EB343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5A0091-02EB-A10D-7F7F-26A5F3689D72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74135-E913-F2A1-E719-E5E77BDFDBB0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DCD24E91-38D6-39A0-6CED-F14ED9F43FC6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8E4022-CB8B-088C-0DAA-53154B015D25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11FF7D-AC42-D263-96EC-61BC50C69915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A811AFE-38E7-8051-B055-53EF9E94A5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C26B37D-E943-D587-66B5-A4F7F47F4A7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79390"/>
            <a:ext cx="47625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EF84F82-3302-51AB-AB5F-5868697A4F1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2638" y="2383383"/>
            <a:ext cx="47625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60176A4-C3E6-1436-F313-9214BED0076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034" y="238717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B588015-D882-7963-0C91-6D8A55106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065 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25013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4948 0.3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2FA01-304C-F7C4-343E-A51FB0CC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F02D-5DC5-A29E-C853-9FDA971A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DDAC-3E3A-1A3D-B9C9-C97F458B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541658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site can lead a study</a:t>
            </a:r>
          </a:p>
          <a:p>
            <a:r>
              <a:rPr lang="en-US" sz="2800" dirty="0"/>
              <a:t>Analysis code is developed locally</a:t>
            </a:r>
          </a:p>
          <a:p>
            <a:r>
              <a:rPr lang="en-US" sz="2800" dirty="0"/>
              <a:t>Code is distributed to study participants</a:t>
            </a:r>
          </a:p>
          <a:p>
            <a:r>
              <a:rPr lang="en-US" sz="2800" dirty="0"/>
              <a:t>Results are generated (aggregated statistics)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7DBB03-5AEB-CB63-8369-ACEB3B3967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EC933E0-C9B3-6702-8A00-200362FD943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AA5088-9099-F9FF-2E2E-DFD1ACEEFF9D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CBAA1-ADC1-EB02-A7ED-80A2E94A2669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80C92E8F-620B-9894-33D4-17A6CA195311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03BC52-68C9-2D83-ED4A-06801DF14B8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C99E5-9EB2-5A14-8FE4-BFBBB906774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B96D932-C979-3E96-669D-144E799134B7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74F4ABA-5748-78B0-27BE-8B6936675D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C1016B-FFC9-9027-F9C9-0807644FF43C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8A347-E289-5F08-1ED2-F23061B53764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D4F7895-39AC-6E05-55FB-09D895BDE57F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E6AEFCA-EB8F-F659-D114-992B1A530C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6D0064-9A18-D38C-B760-9EE7CD563572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93E65-4580-5C27-C13C-3F750C2AC588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7902E365-7291-CC53-4A9C-8D3D17230E57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5742A2-02F2-3D67-4F89-51C8E39A2839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21C7C6-9215-E583-E377-6F62FCEA7CB2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A53CC8F-F73A-62DB-6523-0CFDA644AD3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CB0EDB5-0C14-314D-09EA-DB273720907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00D7EDA-2DFA-CF11-0C19-89304FCDF3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F314A3A-43CF-4E5D-D9A9-E908E2CB51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788BBB1-9F3F-3156-95A4-B7511295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85F3-16E1-BFAD-A52B-37B56E92C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EC2F-0F7D-B6D2-9FDF-504569DB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5FAA-0C08-BBAF-26D9-F2FD59CC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541658" cy="4906963"/>
          </a:xfrm>
        </p:spPr>
        <p:txBody>
          <a:bodyPr>
            <a:normAutofit/>
          </a:bodyPr>
          <a:lstStyle/>
          <a:p>
            <a:r>
              <a:rPr lang="en-US" sz="2800" dirty="0"/>
              <a:t>A site can lead a study</a:t>
            </a:r>
          </a:p>
          <a:p>
            <a:r>
              <a:rPr lang="en-US" sz="2800" dirty="0"/>
              <a:t>Analysis code is developed locally</a:t>
            </a:r>
          </a:p>
          <a:p>
            <a:r>
              <a:rPr lang="en-US" sz="2800" dirty="0"/>
              <a:t>Code is distributed to study participants</a:t>
            </a:r>
          </a:p>
          <a:p>
            <a:r>
              <a:rPr lang="en-US" sz="2800" dirty="0"/>
              <a:t>Results are generated (aggregated statistics)</a:t>
            </a:r>
          </a:p>
          <a:p>
            <a:r>
              <a:rPr lang="en-US" sz="2800" dirty="0"/>
              <a:t>Results are sent back to lead site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5CFC95-1F60-EF31-7774-DC8B607207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54F98FE-B0F1-45C7-606E-969DE9872C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86C448-F980-F597-40FF-84BEB0AC994B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C8116-7D22-B5C0-5452-FC6382D227D7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A3C1529-233C-13B0-8186-9E74EFEF4AC8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8463CA-7306-C5A1-81ED-59F1CE05463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9D775-84D7-FD82-310A-BC9DAAB26644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AFA815B-8896-7F8D-616F-A3ACA6CECD99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CC95F-CFD5-8A71-7A67-32810F9947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A5A45C-972C-7B96-FE22-6BF2719067B0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D770A-9723-D8F6-2C91-00FF1F0240C8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F42653EA-8BFC-503B-0184-625B20125A89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CB00EF6-29C1-EC8A-1B1B-D1937C4C481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E9F488-DB5A-A24D-6691-5158D734053E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030665-494D-3273-FDDD-40DD2DBC41AE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D3B4D014-4244-C054-B336-126EACE7A350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E3E5F2-CCF6-DD22-95B2-05D4C9B6B7EE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89560-C159-89EB-59B8-A9DAA3EBEACA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ED429B4-D51F-BAB0-C376-FB969873653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648C272-E13F-DA0D-0DD2-6E96BCDB275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A8D13DF-72DB-747B-C53F-B278A2A5EF1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B0191DC-613B-0A40-4484-159E8500C9C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F980EE5-6814-7A67-7973-CB13FBA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AD8EADF7-CC85-002F-C223-457E00777FB5}"/>
              </a:ext>
            </a:extLst>
          </p:cNvPr>
          <p:cNvSpPr/>
          <p:nvPr/>
        </p:nvSpPr>
        <p:spPr>
          <a:xfrm>
            <a:off x="167508" y="4724400"/>
            <a:ext cx="6096000" cy="1981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Traditional meta-analysis can introduce bias when counts are small or zero, so OHDSI has developed a method based on likelihood profiles</a:t>
            </a:r>
          </a:p>
        </p:txBody>
      </p:sp>
    </p:spTree>
    <p:extLst>
      <p:ext uri="{BB962C8B-B14F-4D97-AF65-F5344CB8AC3E}">
        <p14:creationId xmlns:p14="http://schemas.microsoft.com/office/powerpoint/2010/main" val="38993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0638 -0.3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3385 0.0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2904 -0.30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</TotalTime>
  <Words>1161</Words>
  <Application>Microsoft Macintosh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Office Theme</vt:lpstr>
      <vt:lpstr>Meta-analysis and negative controls</vt:lpstr>
      <vt:lpstr>AGENDA</vt:lpstr>
      <vt:lpstr>Meta-analysis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Avoiding bias due to small and zero  counts</vt:lpstr>
      <vt:lpstr>Negative controls</vt:lpstr>
      <vt:lpstr>What is a negative control?</vt:lpstr>
      <vt:lpstr>Examples of negative controls</vt:lpstr>
      <vt:lpstr>Example of a negative control</vt:lpstr>
      <vt:lpstr>Example of a negative control</vt:lpstr>
      <vt:lpstr>What is a negative control?</vt:lpstr>
      <vt:lpstr>Problems with requiring identical (unmeasured) confounding</vt:lpstr>
      <vt:lpstr>Identifying sets of negative controls is easy when you don’t require identical confounding </vt:lpstr>
      <vt:lpstr>Avoiding subjectivity</vt:lpstr>
      <vt:lpstr>What can we do with a large set of negative controls?  (with unknown confounding)</vt:lpstr>
      <vt:lpstr>Quantifying systematic error</vt:lpstr>
      <vt:lpstr>Quantifying systematic error</vt:lpstr>
      <vt:lpstr>Could we do more with negative controls?</vt:lpstr>
      <vt:lpstr>Empirical calibration</vt:lpstr>
      <vt:lpstr>P-value calibration</vt:lpstr>
      <vt:lpstr>Summary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Martijn Schuemie</cp:lastModifiedBy>
  <cp:revision>10</cp:revision>
  <dcterms:created xsi:type="dcterms:W3CDTF">2013-12-30T14:14:20Z</dcterms:created>
  <dcterms:modified xsi:type="dcterms:W3CDTF">2025-10-06T20:11:51Z</dcterms:modified>
</cp:coreProperties>
</file>