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12"/>
    <a:srgbClr val="95B3D7"/>
    <a:srgbClr val="ED7D31"/>
    <a:srgbClr val="1B6583"/>
    <a:srgbClr val="185872"/>
    <a:srgbClr val="44AED8"/>
    <a:srgbClr val="2998C5"/>
    <a:srgbClr val="20425A"/>
    <a:srgbClr val="FCCB10"/>
    <a:srgbClr val="EB6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82" y="12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7E28B8FC-807C-45DF-AF77-605CB8353FD8}"/>
    <pc:docChg chg="undo custSel modMainMaster">
      <pc:chgData name="Schuemie, Martijn [JRDNL]" userId="af052a53-8e28-4f8f-bcc1-00b76bd98f4e" providerId="ADAL" clId="{7E28B8FC-807C-45DF-AF77-605CB8353FD8}" dt="2023-07-08T22:18:57.064" v="251" actId="1076"/>
      <pc:docMkLst>
        <pc:docMk/>
      </pc:docMkLst>
      <pc:sldMasterChg chg="modSp setBg modSldLayout">
        <pc:chgData name="Schuemie, Martijn [JRDNL]" userId="af052a53-8e28-4f8f-bcc1-00b76bd98f4e" providerId="ADAL" clId="{7E28B8FC-807C-45DF-AF77-605CB8353FD8}" dt="2023-07-08T22:18:57.064" v="251" actId="1076"/>
        <pc:sldMasterMkLst>
          <pc:docMk/>
          <pc:sldMasterMk cId="1910276628" sldId="2147483648"/>
        </pc:sldMasterMkLst>
        <pc:spChg chg="mod">
          <ac:chgData name="Schuemie, Martijn [JRDNL]" userId="af052a53-8e28-4f8f-bcc1-00b76bd98f4e" providerId="ADAL" clId="{7E28B8FC-807C-45DF-AF77-605CB8353FD8}" dt="2023-07-08T05:06:39.234" v="182" actId="207"/>
          <ac:spMkLst>
            <pc:docMk/>
            <pc:sldMasterMk cId="1910276628" sldId="2147483648"/>
            <ac:spMk id="2" creationId="{00000000-0000-0000-0000-000000000000}"/>
          </ac:spMkLst>
        </pc:spChg>
        <pc:spChg chg="mod">
          <ac:chgData name="Schuemie, Martijn [JRDNL]" userId="af052a53-8e28-4f8f-bcc1-00b76bd98f4e" providerId="ADAL" clId="{7E28B8FC-807C-45DF-AF77-605CB8353FD8}" dt="2023-07-08T05:16:07.905" v="194" actId="207"/>
          <ac:spMkLst>
            <pc:docMk/>
            <pc:sldMasterMk cId="1910276628" sldId="2147483648"/>
            <ac:spMk id="3" creationId="{00000000-0000-0000-0000-000000000000}"/>
          </ac:spMkLst>
        </pc:spChg>
        <pc:sldLayoutChg chg="addSp delSp modSp mod">
          <pc:chgData name="Schuemie, Martijn [JRDNL]" userId="af052a53-8e28-4f8f-bcc1-00b76bd98f4e" providerId="ADAL" clId="{7E28B8FC-807C-45DF-AF77-605CB8353FD8}" dt="2023-07-08T22:18:57.064" v="251" actId="1076"/>
          <pc:sldLayoutMkLst>
            <pc:docMk/>
            <pc:sldMasterMk cId="1910276628" sldId="2147483648"/>
            <pc:sldLayoutMk cId="1325335533" sldId="2147483649"/>
          </pc:sldLayoutMkLst>
          <pc:spChg chg="mod">
            <ac:chgData name="Schuemie, Martijn [JRDNL]" userId="af052a53-8e28-4f8f-bcc1-00b76bd98f4e" providerId="ADAL" clId="{7E28B8FC-807C-45DF-AF77-605CB8353FD8}" dt="2023-07-08T05:16:20.214" v="196" actId="207"/>
            <ac:spMkLst>
              <pc:docMk/>
              <pc:sldMasterMk cId="1910276628" sldId="2147483648"/>
              <pc:sldLayoutMk cId="1325335533" sldId="2147483649"/>
              <ac:spMk id="2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16:16.430" v="195" actId="207"/>
            <ac:spMkLst>
              <pc:docMk/>
              <pc:sldMasterMk cId="1910276628" sldId="2147483648"/>
              <pc:sldLayoutMk cId="1325335533" sldId="2147483649"/>
              <ac:spMk id="3" creationId="{00000000-0000-0000-0000-000000000000}"/>
            </ac:spMkLst>
          </pc:spChg>
          <pc:spChg chg="add del mod ord">
            <ac:chgData name="Schuemie, Martijn [JRDNL]" userId="af052a53-8e28-4f8f-bcc1-00b76bd98f4e" providerId="ADAL" clId="{7E28B8FC-807C-45DF-AF77-605CB8353FD8}" dt="2023-07-08T07:49:23.996" v="208" actId="478"/>
            <ac:spMkLst>
              <pc:docMk/>
              <pc:sldMasterMk cId="1910276628" sldId="2147483648"/>
              <pc:sldLayoutMk cId="1325335533" sldId="2147483649"/>
              <ac:spMk id="4" creationId="{90723D1E-0724-EBC9-E898-FC263AFE919A}"/>
            </ac:spMkLst>
          </pc:spChg>
          <pc:spChg chg="add mod">
            <ac:chgData name="Schuemie, Martijn [JRDNL]" userId="af052a53-8e28-4f8f-bcc1-00b76bd98f4e" providerId="ADAL" clId="{7E28B8FC-807C-45DF-AF77-605CB8353FD8}" dt="2023-07-08T22:18:13.392" v="236" actId="1076"/>
            <ac:spMkLst>
              <pc:docMk/>
              <pc:sldMasterMk cId="1910276628" sldId="2147483648"/>
              <pc:sldLayoutMk cId="1325335533" sldId="2147483649"/>
              <ac:spMk id="5" creationId="{2EE1DAF0-6DFF-D720-8E36-287873CA8FC0}"/>
            </ac:spMkLst>
          </pc:spChg>
          <pc:spChg chg="add mod">
            <ac:chgData name="Schuemie, Martijn [JRDNL]" userId="af052a53-8e28-4f8f-bcc1-00b76bd98f4e" providerId="ADAL" clId="{7E28B8FC-807C-45DF-AF77-605CB8353FD8}" dt="2023-07-08T22:18:57.064" v="251" actId="1076"/>
            <ac:spMkLst>
              <pc:docMk/>
              <pc:sldMasterMk cId="1910276628" sldId="2147483648"/>
              <pc:sldLayoutMk cId="1325335533" sldId="2147483649"/>
              <ac:spMk id="6" creationId="{6935C228-87D1-08E7-FF05-C8584D806CBF}"/>
            </ac:spMkLst>
          </pc:spChg>
          <pc:picChg chg="del mod">
            <ac:chgData name="Schuemie, Martijn [JRDNL]" userId="af052a53-8e28-4f8f-bcc1-00b76bd98f4e" providerId="ADAL" clId="{7E28B8FC-807C-45DF-AF77-605CB8353FD8}" dt="2023-07-08T07:49:22.808" v="207" actId="478"/>
            <ac:picMkLst>
              <pc:docMk/>
              <pc:sldMasterMk cId="1910276628" sldId="2147483648"/>
              <pc:sldLayoutMk cId="1325335533" sldId="2147483649"/>
              <ac:picMk id="6" creationId="{E7554C83-E62F-48C0-8308-2B4788DD0E2F}"/>
            </ac:picMkLst>
          </pc:picChg>
          <pc:picChg chg="add del mod">
            <ac:chgData name="Schuemie, Martijn [JRDNL]" userId="af052a53-8e28-4f8f-bcc1-00b76bd98f4e" providerId="ADAL" clId="{7E28B8FC-807C-45DF-AF77-605CB8353FD8}" dt="2023-07-08T04:41:08.460" v="145" actId="478"/>
            <ac:picMkLst>
              <pc:docMk/>
              <pc:sldMasterMk cId="1910276628" sldId="2147483648"/>
              <pc:sldLayoutMk cId="1325335533" sldId="2147483649"/>
              <ac:picMk id="8" creationId="{94A2CBBB-F045-B592-15AD-D74D9C3742D5}"/>
            </ac:picMkLst>
          </pc:picChg>
          <pc:picChg chg="add mod">
            <ac:chgData name="Schuemie, Martijn [JRDNL]" userId="af052a53-8e28-4f8f-bcc1-00b76bd98f4e" providerId="ADAL" clId="{7E28B8FC-807C-45DF-AF77-605CB8353FD8}" dt="2023-07-08T07:50:36.883" v="219" actId="1036"/>
            <ac:picMkLst>
              <pc:docMk/>
              <pc:sldMasterMk cId="1910276628" sldId="2147483648"/>
              <pc:sldLayoutMk cId="1325335533" sldId="2147483649"/>
              <ac:picMk id="10" creationId="{03866954-F2CD-15BA-C7E5-AAD58B282581}"/>
            </ac:picMkLst>
          </pc:picChg>
        </pc:sldLayoutChg>
        <pc:sldLayoutChg chg="addSp delSp modSp mod">
          <pc:chgData name="Schuemie, Martijn [JRDNL]" userId="af052a53-8e28-4f8f-bcc1-00b76bd98f4e" providerId="ADAL" clId="{7E28B8FC-807C-45DF-AF77-605CB8353FD8}" dt="2023-07-08T07:51:09.515" v="224" actId="1076"/>
          <pc:sldLayoutMkLst>
            <pc:docMk/>
            <pc:sldMasterMk cId="1910276628" sldId="2147483648"/>
            <pc:sldLayoutMk cId="189581916" sldId="2147483650"/>
          </pc:sldLayoutMkLst>
          <pc:spChg chg="mod">
            <ac:chgData name="Schuemie, Martijn [JRDNL]" userId="af052a53-8e28-4f8f-bcc1-00b76bd98f4e" providerId="ADAL" clId="{7E28B8FC-807C-45DF-AF77-605CB8353FD8}" dt="2023-07-08T05:16:28.143" v="197" actId="207"/>
            <ac:spMkLst>
              <pc:docMk/>
              <pc:sldMasterMk cId="1910276628" sldId="2147483648"/>
              <pc:sldLayoutMk cId="189581916" sldId="2147483650"/>
              <ac:spMk id="2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17:14.998" v="204" actId="207"/>
            <ac:spMkLst>
              <pc:docMk/>
              <pc:sldMasterMk cId="1910276628" sldId="2147483648"/>
              <pc:sldLayoutMk cId="189581916" sldId="2147483650"/>
              <ac:spMk id="3" creationId="{00000000-0000-0000-0000-000000000000}"/>
            </ac:spMkLst>
          </pc:spChg>
          <pc:spChg chg="add mod ord">
            <ac:chgData name="Schuemie, Martijn [JRDNL]" userId="af052a53-8e28-4f8f-bcc1-00b76bd98f4e" providerId="ADAL" clId="{7E28B8FC-807C-45DF-AF77-605CB8353FD8}" dt="2023-07-08T05:07:32.827" v="187" actId="164"/>
            <ac:spMkLst>
              <pc:docMk/>
              <pc:sldMasterMk cId="1910276628" sldId="2147483648"/>
              <pc:sldLayoutMk cId="189581916" sldId="2147483650"/>
              <ac:spMk id="4" creationId="{CE9A37C8-FD69-1131-8730-7F25D7C1A0CF}"/>
            </ac:spMkLst>
          </pc:spChg>
          <pc:spChg chg="mod">
            <ac:chgData name="Schuemie, Martijn [JRDNL]" userId="af052a53-8e28-4f8f-bcc1-00b76bd98f4e" providerId="ADAL" clId="{7E28B8FC-807C-45DF-AF77-605CB8353FD8}" dt="2023-07-08T05:16:49.366" v="200" actId="207"/>
            <ac:spMkLst>
              <pc:docMk/>
              <pc:sldMasterMk cId="1910276628" sldId="2147483648"/>
              <pc:sldLayoutMk cId="189581916" sldId="2147483650"/>
              <ac:spMk id="10" creationId="{00000000-0000-0000-0000-000000000000}"/>
            </ac:spMkLst>
          </pc:spChg>
          <pc:grpChg chg="add del mod">
            <ac:chgData name="Schuemie, Martijn [JRDNL]" userId="af052a53-8e28-4f8f-bcc1-00b76bd98f4e" providerId="ADAL" clId="{7E28B8FC-807C-45DF-AF77-605CB8353FD8}" dt="2023-07-08T07:51:06.617" v="223" actId="478"/>
            <ac:grpSpMkLst>
              <pc:docMk/>
              <pc:sldMasterMk cId="1910276628" sldId="2147483648"/>
              <pc:sldLayoutMk cId="189581916" sldId="2147483650"/>
              <ac:grpSpMk id="5" creationId="{52D2C5A7-6F73-1BB8-1F62-D2AF8F617AB2}"/>
            </ac:grpSpMkLst>
          </pc:grpChg>
          <pc:picChg chg="add mod">
            <ac:chgData name="Schuemie, Martijn [JRDNL]" userId="af052a53-8e28-4f8f-bcc1-00b76bd98f4e" providerId="ADAL" clId="{7E28B8FC-807C-45DF-AF77-605CB8353FD8}" dt="2023-07-08T07:51:09.515" v="224" actId="1076"/>
            <ac:picMkLst>
              <pc:docMk/>
              <pc:sldMasterMk cId="1910276628" sldId="2147483648"/>
              <pc:sldLayoutMk cId="189581916" sldId="2147483650"/>
              <ac:picMk id="6" creationId="{6F9CB794-112F-03CC-FBBA-10660F7EEA51}"/>
            </ac:picMkLst>
          </pc:picChg>
          <pc:picChg chg="mod">
            <ac:chgData name="Schuemie, Martijn [JRDNL]" userId="af052a53-8e28-4f8f-bcc1-00b76bd98f4e" providerId="ADAL" clId="{7E28B8FC-807C-45DF-AF77-605CB8353FD8}" dt="2023-07-08T05:07:32.827" v="187" actId="164"/>
            <ac:picMkLst>
              <pc:docMk/>
              <pc:sldMasterMk cId="1910276628" sldId="2147483648"/>
              <pc:sldLayoutMk cId="189581916" sldId="2147483650"/>
              <ac:picMk id="7" creationId="{8E27D786-324D-4E22-B525-044E22AFE8A3}"/>
            </ac:picMkLst>
          </pc:picChg>
        </pc:sldLayoutChg>
        <pc:sldLayoutChg chg="addSp delSp modSp">
          <pc:chgData name="Schuemie, Martijn [JRDNL]" userId="af052a53-8e28-4f8f-bcc1-00b76bd98f4e" providerId="ADAL" clId="{7E28B8FC-807C-45DF-AF77-605CB8353FD8}" dt="2023-07-08T07:51:13.154" v="226"/>
          <pc:sldLayoutMkLst>
            <pc:docMk/>
            <pc:sldMasterMk cId="1910276628" sldId="2147483648"/>
            <pc:sldLayoutMk cId="292443768" sldId="2147483652"/>
          </pc:sldLayoutMkLst>
          <pc:spChg chg="mod">
            <ac:chgData name="Schuemie, Martijn [JRDNL]" userId="af052a53-8e28-4f8f-bcc1-00b76bd98f4e" providerId="ADAL" clId="{7E28B8FC-807C-45DF-AF77-605CB8353FD8}" dt="2023-07-08T05:16:33.620" v="198" actId="207"/>
            <ac:spMkLst>
              <pc:docMk/>
              <pc:sldMasterMk cId="1910276628" sldId="2147483648"/>
              <pc:sldLayoutMk cId="292443768" sldId="2147483652"/>
              <ac:spMk id="2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17:19.450" v="205" actId="207"/>
            <ac:spMkLst>
              <pc:docMk/>
              <pc:sldMasterMk cId="1910276628" sldId="2147483648"/>
              <pc:sldLayoutMk cId="292443768" sldId="2147483652"/>
              <ac:spMk id="3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17:22.426" v="206" actId="207"/>
            <ac:spMkLst>
              <pc:docMk/>
              <pc:sldMasterMk cId="1910276628" sldId="2147483648"/>
              <pc:sldLayoutMk cId="292443768" sldId="2147483652"/>
              <ac:spMk id="4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07:37.289" v="189"/>
            <ac:spMkLst>
              <pc:docMk/>
              <pc:sldMasterMk cId="1910276628" sldId="2147483648"/>
              <pc:sldLayoutMk cId="292443768" sldId="2147483652"/>
              <ac:spMk id="6" creationId="{750CA5A1-32D9-4CEF-BACA-120A5EBA8154}"/>
            </ac:spMkLst>
          </pc:spChg>
          <pc:spChg chg="mod">
            <ac:chgData name="Schuemie, Martijn [JRDNL]" userId="af052a53-8e28-4f8f-bcc1-00b76bd98f4e" providerId="ADAL" clId="{7E28B8FC-807C-45DF-AF77-605CB8353FD8}" dt="2023-07-08T05:16:57.247" v="201" actId="207"/>
            <ac:spMkLst>
              <pc:docMk/>
              <pc:sldMasterMk cId="1910276628" sldId="2147483648"/>
              <pc:sldLayoutMk cId="292443768" sldId="2147483652"/>
              <ac:spMk id="12" creationId="{00000000-0000-0000-0000-000000000000}"/>
            </ac:spMkLst>
          </pc:spChg>
          <pc:grpChg chg="add del mod">
            <ac:chgData name="Schuemie, Martijn [JRDNL]" userId="af052a53-8e28-4f8f-bcc1-00b76bd98f4e" providerId="ADAL" clId="{7E28B8FC-807C-45DF-AF77-605CB8353FD8}" dt="2023-07-08T07:51:12.902" v="225" actId="478"/>
            <ac:grpSpMkLst>
              <pc:docMk/>
              <pc:sldMasterMk cId="1910276628" sldId="2147483648"/>
              <pc:sldLayoutMk cId="292443768" sldId="2147483652"/>
              <ac:grpSpMk id="5" creationId="{9036C8CB-67F9-DC43-0E5C-58D129F7818A}"/>
            </ac:grpSpMkLst>
          </pc:grpChg>
          <pc:picChg chg="mod">
            <ac:chgData name="Schuemie, Martijn [JRDNL]" userId="af052a53-8e28-4f8f-bcc1-00b76bd98f4e" providerId="ADAL" clId="{7E28B8FC-807C-45DF-AF77-605CB8353FD8}" dt="2023-07-08T05:07:37.289" v="189"/>
            <ac:picMkLst>
              <pc:docMk/>
              <pc:sldMasterMk cId="1910276628" sldId="2147483648"/>
              <pc:sldLayoutMk cId="292443768" sldId="2147483652"/>
              <ac:picMk id="7" creationId="{A6D8F516-5EAE-2518-1919-2D935986FE5A}"/>
            </ac:picMkLst>
          </pc:picChg>
          <pc:picChg chg="del">
            <ac:chgData name="Schuemie, Martijn [JRDNL]" userId="af052a53-8e28-4f8f-bcc1-00b76bd98f4e" providerId="ADAL" clId="{7E28B8FC-807C-45DF-AF77-605CB8353FD8}" dt="2023-07-08T05:07:36.951" v="188" actId="478"/>
            <ac:picMkLst>
              <pc:docMk/>
              <pc:sldMasterMk cId="1910276628" sldId="2147483648"/>
              <pc:sldLayoutMk cId="292443768" sldId="2147483652"/>
              <ac:picMk id="8" creationId="{6704EB07-5162-4E35-A2EB-81F553E3967D}"/>
            </ac:picMkLst>
          </pc:picChg>
          <pc:picChg chg="add mod">
            <ac:chgData name="Schuemie, Martijn [JRDNL]" userId="af052a53-8e28-4f8f-bcc1-00b76bd98f4e" providerId="ADAL" clId="{7E28B8FC-807C-45DF-AF77-605CB8353FD8}" dt="2023-07-08T07:51:13.154" v="226"/>
            <ac:picMkLst>
              <pc:docMk/>
              <pc:sldMasterMk cId="1910276628" sldId="2147483648"/>
              <pc:sldLayoutMk cId="292443768" sldId="2147483652"/>
              <ac:picMk id="10" creationId="{AB0FE667-11F2-C74D-A0F5-70C63B7D651A}"/>
            </ac:picMkLst>
          </pc:picChg>
        </pc:sldLayoutChg>
        <pc:sldLayoutChg chg="addSp delSp modSp">
          <pc:chgData name="Schuemie, Martijn [JRDNL]" userId="af052a53-8e28-4f8f-bcc1-00b76bd98f4e" providerId="ADAL" clId="{7E28B8FC-807C-45DF-AF77-605CB8353FD8}" dt="2023-07-08T07:51:16.368" v="228"/>
          <pc:sldLayoutMkLst>
            <pc:docMk/>
            <pc:sldMasterMk cId="1910276628" sldId="2147483648"/>
            <pc:sldLayoutMk cId="379660173" sldId="2147483654"/>
          </pc:sldLayoutMkLst>
          <pc:spChg chg="mod">
            <ac:chgData name="Schuemie, Martijn [JRDNL]" userId="af052a53-8e28-4f8f-bcc1-00b76bd98f4e" providerId="ADAL" clId="{7E28B8FC-807C-45DF-AF77-605CB8353FD8}" dt="2023-07-08T05:16:38.007" v="199" actId="207"/>
            <ac:spMkLst>
              <pc:docMk/>
              <pc:sldMasterMk cId="1910276628" sldId="2147483648"/>
              <pc:sldLayoutMk cId="379660173" sldId="2147483654"/>
              <ac:spMk id="2" creationId="{00000000-0000-0000-0000-000000000000}"/>
            </ac:spMkLst>
          </pc:spChg>
          <pc:spChg chg="mod">
            <ac:chgData name="Schuemie, Martijn [JRDNL]" userId="af052a53-8e28-4f8f-bcc1-00b76bd98f4e" providerId="ADAL" clId="{7E28B8FC-807C-45DF-AF77-605CB8353FD8}" dt="2023-07-08T05:07:40.383" v="191"/>
            <ac:spMkLst>
              <pc:docMk/>
              <pc:sldMasterMk cId="1910276628" sldId="2147483648"/>
              <pc:sldLayoutMk cId="379660173" sldId="2147483654"/>
              <ac:spMk id="4" creationId="{A3761538-96B6-C610-0F31-81FF33D69739}"/>
            </ac:spMkLst>
          </pc:spChg>
          <pc:spChg chg="mod">
            <ac:chgData name="Schuemie, Martijn [JRDNL]" userId="af052a53-8e28-4f8f-bcc1-00b76bd98f4e" providerId="ADAL" clId="{7E28B8FC-807C-45DF-AF77-605CB8353FD8}" dt="2023-07-08T05:17:03.302" v="202" actId="207"/>
            <ac:spMkLst>
              <pc:docMk/>
              <pc:sldMasterMk cId="1910276628" sldId="2147483648"/>
              <pc:sldLayoutMk cId="379660173" sldId="2147483654"/>
              <ac:spMk id="10" creationId="{00000000-0000-0000-0000-000000000000}"/>
            </ac:spMkLst>
          </pc:spChg>
          <pc:grpChg chg="add del mod">
            <ac:chgData name="Schuemie, Martijn [JRDNL]" userId="af052a53-8e28-4f8f-bcc1-00b76bd98f4e" providerId="ADAL" clId="{7E28B8FC-807C-45DF-AF77-605CB8353FD8}" dt="2023-07-08T07:51:16.102" v="227" actId="478"/>
            <ac:grpSpMkLst>
              <pc:docMk/>
              <pc:sldMasterMk cId="1910276628" sldId="2147483648"/>
              <pc:sldLayoutMk cId="379660173" sldId="2147483654"/>
              <ac:grpSpMk id="3" creationId="{99B8EE27-AAC8-CFDD-8F2E-018162FC91A8}"/>
            </ac:grpSpMkLst>
          </pc:grpChg>
          <pc:picChg chg="mod">
            <ac:chgData name="Schuemie, Martijn [JRDNL]" userId="af052a53-8e28-4f8f-bcc1-00b76bd98f4e" providerId="ADAL" clId="{7E28B8FC-807C-45DF-AF77-605CB8353FD8}" dt="2023-07-08T05:07:40.383" v="191"/>
            <ac:picMkLst>
              <pc:docMk/>
              <pc:sldMasterMk cId="1910276628" sldId="2147483648"/>
              <pc:sldLayoutMk cId="379660173" sldId="2147483654"/>
              <ac:picMk id="5" creationId="{21995064-1F25-F7A8-7CCF-3B34BB92AD68}"/>
            </ac:picMkLst>
          </pc:picChg>
          <pc:picChg chg="del">
            <ac:chgData name="Schuemie, Martijn [JRDNL]" userId="af052a53-8e28-4f8f-bcc1-00b76bd98f4e" providerId="ADAL" clId="{7E28B8FC-807C-45DF-AF77-605CB8353FD8}" dt="2023-07-08T05:07:40.069" v="190" actId="478"/>
            <ac:picMkLst>
              <pc:docMk/>
              <pc:sldMasterMk cId="1910276628" sldId="2147483648"/>
              <pc:sldLayoutMk cId="379660173" sldId="2147483654"/>
              <ac:picMk id="6" creationId="{1A5E6E12-2FC3-42E8-8BB6-3627951F88CA}"/>
            </ac:picMkLst>
          </pc:picChg>
          <pc:picChg chg="add mod">
            <ac:chgData name="Schuemie, Martijn [JRDNL]" userId="af052a53-8e28-4f8f-bcc1-00b76bd98f4e" providerId="ADAL" clId="{7E28B8FC-807C-45DF-AF77-605CB8353FD8}" dt="2023-07-08T07:51:16.368" v="228"/>
            <ac:picMkLst>
              <pc:docMk/>
              <pc:sldMasterMk cId="1910276628" sldId="2147483648"/>
              <pc:sldLayoutMk cId="379660173" sldId="2147483654"/>
              <ac:picMk id="8" creationId="{FE910828-19E9-5535-D551-25BF434D0968}"/>
            </ac:picMkLst>
          </pc:picChg>
        </pc:sldLayoutChg>
        <pc:sldLayoutChg chg="addSp delSp modSp">
          <pc:chgData name="Schuemie, Martijn [JRDNL]" userId="af052a53-8e28-4f8f-bcc1-00b76bd98f4e" providerId="ADAL" clId="{7E28B8FC-807C-45DF-AF77-605CB8353FD8}" dt="2023-07-08T07:51:19.035" v="230"/>
          <pc:sldLayoutMkLst>
            <pc:docMk/>
            <pc:sldMasterMk cId="1910276628" sldId="2147483648"/>
            <pc:sldLayoutMk cId="3091141323" sldId="2147483655"/>
          </pc:sldLayoutMkLst>
          <pc:spChg chg="mod">
            <ac:chgData name="Schuemie, Martijn [JRDNL]" userId="af052a53-8e28-4f8f-bcc1-00b76bd98f4e" providerId="ADAL" clId="{7E28B8FC-807C-45DF-AF77-605CB8353FD8}" dt="2023-07-08T05:07:43.882" v="193"/>
            <ac:spMkLst>
              <pc:docMk/>
              <pc:sldMasterMk cId="1910276628" sldId="2147483648"/>
              <pc:sldLayoutMk cId="3091141323" sldId="2147483655"/>
              <ac:spMk id="3" creationId="{C94B0EB2-0615-5E85-5B48-066D1A617A8D}"/>
            </ac:spMkLst>
          </pc:spChg>
          <pc:spChg chg="mod">
            <ac:chgData name="Schuemie, Martijn [JRDNL]" userId="af052a53-8e28-4f8f-bcc1-00b76bd98f4e" providerId="ADAL" clId="{7E28B8FC-807C-45DF-AF77-605CB8353FD8}" dt="2023-07-08T05:17:08.332" v="203" actId="207"/>
            <ac:spMkLst>
              <pc:docMk/>
              <pc:sldMasterMk cId="1910276628" sldId="2147483648"/>
              <pc:sldLayoutMk cId="3091141323" sldId="2147483655"/>
              <ac:spMk id="9" creationId="{00000000-0000-0000-0000-000000000000}"/>
            </ac:spMkLst>
          </pc:spChg>
          <pc:grpChg chg="add del mod">
            <ac:chgData name="Schuemie, Martijn [JRDNL]" userId="af052a53-8e28-4f8f-bcc1-00b76bd98f4e" providerId="ADAL" clId="{7E28B8FC-807C-45DF-AF77-605CB8353FD8}" dt="2023-07-08T07:51:18.721" v="229" actId="478"/>
            <ac:grpSpMkLst>
              <pc:docMk/>
              <pc:sldMasterMk cId="1910276628" sldId="2147483648"/>
              <pc:sldLayoutMk cId="3091141323" sldId="2147483655"/>
              <ac:grpSpMk id="2" creationId="{5DBBE3D0-7DB2-8B3E-3CD2-7D732FA31325}"/>
            </ac:grpSpMkLst>
          </pc:grpChg>
          <pc:picChg chg="mod">
            <ac:chgData name="Schuemie, Martijn [JRDNL]" userId="af052a53-8e28-4f8f-bcc1-00b76bd98f4e" providerId="ADAL" clId="{7E28B8FC-807C-45DF-AF77-605CB8353FD8}" dt="2023-07-08T05:07:43.882" v="193"/>
            <ac:picMkLst>
              <pc:docMk/>
              <pc:sldMasterMk cId="1910276628" sldId="2147483648"/>
              <pc:sldLayoutMk cId="3091141323" sldId="2147483655"/>
              <ac:picMk id="4" creationId="{E7127D59-C18F-AD5C-5667-4CC21013C677}"/>
            </ac:picMkLst>
          </pc:picChg>
          <pc:picChg chg="del">
            <ac:chgData name="Schuemie, Martijn [JRDNL]" userId="af052a53-8e28-4f8f-bcc1-00b76bd98f4e" providerId="ADAL" clId="{7E28B8FC-807C-45DF-AF77-605CB8353FD8}" dt="2023-07-08T05:07:43.593" v="192" actId="478"/>
            <ac:picMkLst>
              <pc:docMk/>
              <pc:sldMasterMk cId="1910276628" sldId="2147483648"/>
              <pc:sldLayoutMk cId="3091141323" sldId="2147483655"/>
              <ac:picMk id="6" creationId="{09A03D4B-1AF1-4F2F-A794-7D4F3F3D12CB}"/>
            </ac:picMkLst>
          </pc:picChg>
          <pc:picChg chg="add mod">
            <ac:chgData name="Schuemie, Martijn [JRDNL]" userId="af052a53-8e28-4f8f-bcc1-00b76bd98f4e" providerId="ADAL" clId="{7E28B8FC-807C-45DF-AF77-605CB8353FD8}" dt="2023-07-08T07:51:19.035" v="230"/>
            <ac:picMkLst>
              <pc:docMk/>
              <pc:sldMasterMk cId="1910276628" sldId="2147483648"/>
              <pc:sldLayoutMk cId="3091141323" sldId="2147483655"/>
              <ac:picMk id="7" creationId="{9F7D88D0-AACB-BA17-D592-D363358CE0A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>
                <a:solidFill>
                  <a:srgbClr val="FAC3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66954-F2CD-15BA-C7E5-AAD58B2825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1" y="1714987"/>
            <a:ext cx="2668324" cy="262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0FC7A-12B8-876B-9FB7-7772B680A8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3092" y="4445511"/>
            <a:ext cx="2825262" cy="8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>
            <a:lvl1pPr>
              <a:defRPr>
                <a:solidFill>
                  <a:srgbClr val="FAC3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312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CB794-112F-03CC-FBBA-10660F7E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43" y="117764"/>
            <a:ext cx="102111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>
            <a:lvl1pPr>
              <a:defRPr>
                <a:solidFill>
                  <a:srgbClr val="FAC31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312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FE667-11F2-C74D-A0F5-70C63B7D65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43" y="117764"/>
            <a:ext cx="102111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>
            <a:lvl1pPr>
              <a:defRPr>
                <a:solidFill>
                  <a:srgbClr val="FAC31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312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10828-19E9-5535-D551-25BF434D0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43" y="117764"/>
            <a:ext cx="102111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312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D88D0-AACB-BA17-D592-D363358CE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43" y="117764"/>
            <a:ext cx="102111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AC31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84CB1-6C60-40A4-8F4E-18A9225B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A374C-9AA7-4D45-9587-C6B2754F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75</cp:revision>
  <dcterms:created xsi:type="dcterms:W3CDTF">2013-12-30T14:14:20Z</dcterms:created>
  <dcterms:modified xsi:type="dcterms:W3CDTF">2023-07-10T21:19:26Z</dcterms:modified>
</cp:coreProperties>
</file>