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69" r:id="rId2"/>
  </p:sldIdLst>
  <p:sldSz cx="6858000" cy="9906000" type="A4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C511"/>
    <a:srgbClr val="EB6622"/>
    <a:srgbClr val="FCC90C"/>
    <a:srgbClr val="11A08A"/>
    <a:srgbClr val="69AED5"/>
    <a:srgbClr val="E0AB7A"/>
    <a:srgbClr val="ECCBAE"/>
    <a:srgbClr val="E1AC15"/>
    <a:srgbClr val="F3C003"/>
    <a:srgbClr val="336B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18AD0B-B94A-3C48-BD76-C558667C0595}" v="12" dt="2025-07-16T06:07:01.2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646"/>
  </p:normalViewPr>
  <p:slideViewPr>
    <p:cSldViewPr>
      <p:cViewPr>
        <p:scale>
          <a:sx n="135" d="100"/>
          <a:sy n="135" d="100"/>
        </p:scale>
        <p:origin x="5008" y="512"/>
      </p:cViewPr>
      <p:guideLst>
        <p:guide orient="horz" pos="312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uemie, Martijn [JRDNL]" userId="af052a53-8e28-4f8f-bcc1-00b76bd98f4e" providerId="ADAL" clId="{CC2F5360-A34F-4ADF-90B1-DFAE6B6E77D6}"/>
    <pc:docChg chg="undo custSel modSld modMainMaster modNotesMaster">
      <pc:chgData name="Schuemie, Martijn [JRDNL]" userId="af052a53-8e28-4f8f-bcc1-00b76bd98f4e" providerId="ADAL" clId="{CC2F5360-A34F-4ADF-90B1-DFAE6B6E77D6}" dt="2023-10-03T02:57:24.495" v="115"/>
      <pc:docMkLst>
        <pc:docMk/>
      </pc:docMkLst>
      <pc:sldChg chg="addSp delSp modSp mod">
        <pc:chgData name="Schuemie, Martijn [JRDNL]" userId="af052a53-8e28-4f8f-bcc1-00b76bd98f4e" providerId="ADAL" clId="{CC2F5360-A34F-4ADF-90B1-DFAE6B6E77D6}" dt="2023-10-03T02:56:56.828" v="114" actId="1076"/>
        <pc:sldMkLst>
          <pc:docMk/>
          <pc:sldMk cId="3823863413" sldId="369"/>
        </pc:sldMkLst>
      </pc:sldChg>
      <pc:sldMasterChg chg="modSldLayout">
        <pc:chgData name="Schuemie, Martijn [JRDNL]" userId="af052a53-8e28-4f8f-bcc1-00b76bd98f4e" providerId="ADAL" clId="{CC2F5360-A34F-4ADF-90B1-DFAE6B6E77D6}" dt="2023-10-03T02:55:45.420" v="110" actId="478"/>
        <pc:sldMasterMkLst>
          <pc:docMk/>
          <pc:sldMasterMk cId="1910276628" sldId="2147483648"/>
        </pc:sldMasterMkLst>
        <pc:sldLayoutChg chg="delSp mod">
          <pc:chgData name="Schuemie, Martijn [JRDNL]" userId="af052a53-8e28-4f8f-bcc1-00b76bd98f4e" providerId="ADAL" clId="{CC2F5360-A34F-4ADF-90B1-DFAE6B6E77D6}" dt="2023-10-03T02:55:45.420" v="110" actId="478"/>
          <pc:sldLayoutMkLst>
            <pc:docMk/>
            <pc:sldMasterMk cId="1910276628" sldId="2147483648"/>
            <pc:sldLayoutMk cId="1325335533" sldId="2147483649"/>
          </pc:sldLayoutMkLst>
        </pc:sldLayoutChg>
      </pc:sldMasterChg>
    </pc:docChg>
  </pc:docChgLst>
  <pc:docChgLst>
    <pc:chgData name="Schuemie, Martijn [JRDNL]" userId="af052a53-8e28-4f8f-bcc1-00b76bd98f4e" providerId="ADAL" clId="{8E18AD0B-B94A-3C48-BD76-C558667C0595}"/>
    <pc:docChg chg="undo redo custSel modSld">
      <pc:chgData name="Schuemie, Martijn [JRDNL]" userId="af052a53-8e28-4f8f-bcc1-00b76bd98f4e" providerId="ADAL" clId="{8E18AD0B-B94A-3C48-BD76-C558667C0595}" dt="2025-07-16T06:07:44.519" v="51" actId="20577"/>
      <pc:docMkLst>
        <pc:docMk/>
      </pc:docMkLst>
      <pc:sldChg chg="addSp delSp modSp mod">
        <pc:chgData name="Schuemie, Martijn [JRDNL]" userId="af052a53-8e28-4f8f-bcc1-00b76bd98f4e" providerId="ADAL" clId="{8E18AD0B-B94A-3C48-BD76-C558667C0595}" dt="2025-07-16T06:07:44.519" v="51" actId="20577"/>
        <pc:sldMkLst>
          <pc:docMk/>
          <pc:sldMk cId="3823863413" sldId="369"/>
        </pc:sldMkLst>
        <pc:spChg chg="add del mod">
          <ac:chgData name="Schuemie, Martijn [JRDNL]" userId="af052a53-8e28-4f8f-bcc1-00b76bd98f4e" providerId="ADAL" clId="{8E18AD0B-B94A-3C48-BD76-C558667C0595}" dt="2025-07-16T06:03:22.496" v="3"/>
          <ac:spMkLst>
            <pc:docMk/>
            <pc:sldMk cId="3823863413" sldId="369"/>
            <ac:spMk id="3" creationId="{33BC1A4C-1B8B-8678-96ED-28371ACF5A03}"/>
          </ac:spMkLst>
        </pc:spChg>
        <pc:spChg chg="add mod">
          <ac:chgData name="Schuemie, Martijn [JRDNL]" userId="af052a53-8e28-4f8f-bcc1-00b76bd98f4e" providerId="ADAL" clId="{8E18AD0B-B94A-3C48-BD76-C558667C0595}" dt="2025-07-16T06:04:17.711" v="14" actId="1076"/>
          <ac:spMkLst>
            <pc:docMk/>
            <pc:sldMk cId="3823863413" sldId="369"/>
            <ac:spMk id="5" creationId="{AC1D4D97-B015-90F5-47D9-0630DF47F5AF}"/>
          </ac:spMkLst>
        </pc:spChg>
        <pc:spChg chg="add mod">
          <ac:chgData name="Schuemie, Martijn [JRDNL]" userId="af052a53-8e28-4f8f-bcc1-00b76bd98f4e" providerId="ADAL" clId="{8E18AD0B-B94A-3C48-BD76-C558667C0595}" dt="2025-07-16T06:07:35.874" v="44" actId="20577"/>
          <ac:spMkLst>
            <pc:docMk/>
            <pc:sldMk cId="3823863413" sldId="369"/>
            <ac:spMk id="16" creationId="{8C194920-1677-5DC0-A16D-939D03E30535}"/>
          </ac:spMkLst>
        </pc:spChg>
        <pc:spChg chg="add mod">
          <ac:chgData name="Schuemie, Martijn [JRDNL]" userId="af052a53-8e28-4f8f-bcc1-00b76bd98f4e" providerId="ADAL" clId="{8E18AD0B-B94A-3C48-BD76-C558667C0595}" dt="2025-07-16T06:07:44.519" v="51" actId="20577"/>
          <ac:spMkLst>
            <pc:docMk/>
            <pc:sldMk cId="3823863413" sldId="369"/>
            <ac:spMk id="19" creationId="{3432342B-9B79-B2BE-26B2-BACA449C7F4B}"/>
          </ac:spMkLst>
        </pc:spChg>
        <pc:picChg chg="add">
          <ac:chgData name="Schuemie, Martijn [JRDNL]" userId="af052a53-8e28-4f8f-bcc1-00b76bd98f4e" providerId="ADAL" clId="{8E18AD0B-B94A-3C48-BD76-C558667C0595}" dt="2025-07-16T06:03:21.116" v="1"/>
          <ac:picMkLst>
            <pc:docMk/>
            <pc:sldMk cId="3823863413" sldId="369"/>
            <ac:picMk id="4" creationId="{EA9B94CD-6339-879F-A128-897BB87884CE}"/>
          </ac:picMkLst>
        </pc:picChg>
        <pc:cxnChg chg="add del mod">
          <ac:chgData name="Schuemie, Martijn [JRDNL]" userId="af052a53-8e28-4f8f-bcc1-00b76bd98f4e" providerId="ADAL" clId="{8E18AD0B-B94A-3C48-BD76-C558667C0595}" dt="2025-07-16T06:04:07.282" v="12" actId="478"/>
          <ac:cxnSpMkLst>
            <pc:docMk/>
            <pc:sldMk cId="3823863413" sldId="369"/>
            <ac:cxnSpMk id="12" creationId="{90858F31-74F3-2F45-30B5-ADEAEEFB5880}"/>
          </ac:cxnSpMkLst>
        </pc:cxnChg>
        <pc:cxnChg chg="add mod">
          <ac:chgData name="Schuemie, Martijn [JRDNL]" userId="af052a53-8e28-4f8f-bcc1-00b76bd98f4e" providerId="ADAL" clId="{8E18AD0B-B94A-3C48-BD76-C558667C0595}" dt="2025-07-16T06:04:48.957" v="20" actId="692"/>
          <ac:cxnSpMkLst>
            <pc:docMk/>
            <pc:sldMk cId="3823863413" sldId="369"/>
            <ac:cxnSpMk id="14" creationId="{9CE88731-BE70-8B46-EFD0-01AC4044CCB9}"/>
          </ac:cxnSpMkLst>
        </pc:cxnChg>
        <pc:cxnChg chg="add mod">
          <ac:chgData name="Schuemie, Martijn [JRDNL]" userId="af052a53-8e28-4f8f-bcc1-00b76bd98f4e" providerId="ADAL" clId="{8E18AD0B-B94A-3C48-BD76-C558667C0595}" dt="2025-07-16T06:07:35.874" v="44" actId="20577"/>
          <ac:cxnSpMkLst>
            <pc:docMk/>
            <pc:sldMk cId="3823863413" sldId="369"/>
            <ac:cxnSpMk id="17" creationId="{888573B3-E678-2940-3E5C-6314BACC8A99}"/>
          </ac:cxnSpMkLst>
        </pc:cxnChg>
        <pc:cxnChg chg="add mod">
          <ac:chgData name="Schuemie, Martijn [JRDNL]" userId="af052a53-8e28-4f8f-bcc1-00b76bd98f4e" providerId="ADAL" clId="{8E18AD0B-B94A-3C48-BD76-C558667C0595}" dt="2025-07-16T06:07:44.519" v="51" actId="20577"/>
          <ac:cxnSpMkLst>
            <pc:docMk/>
            <pc:sldMk cId="3823863413" sldId="369"/>
            <ac:cxnSpMk id="20" creationId="{EE74209F-B323-CDED-D07E-5713305681E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CB52742-373F-4A87-92C3-F1BD6DE2FDEE}" type="datetimeFigureOut">
              <a:rPr lang="en-US" smtClean="0"/>
              <a:t>7/16/25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11413" y="720725"/>
            <a:ext cx="249237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BCCA093-4890-4B46-98EB-711D340FB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05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533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40" y="220134"/>
            <a:ext cx="5811760" cy="121073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9323565"/>
            <a:ext cx="6858000" cy="110067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57800" y="9378599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C:\Users\pryan4\Downloads\want-impact-public-health-help-shape-journey-ahead\OHDSI logo only - colored.png">
            <a:extLst>
              <a:ext uri="{FF2B5EF4-FFF2-40B4-BE49-F238E27FC236}">
                <a16:creationId xmlns:a16="http://schemas.microsoft.com/office/drawing/2014/main" id="{8E27D786-324D-4E22-B525-044E22AFE8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863" y="-55120"/>
            <a:ext cx="746203" cy="181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8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40" y="220134"/>
            <a:ext cx="5811760" cy="12107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4044"/>
            </a:lvl1pPr>
            <a:lvl2pPr>
              <a:defRPr sz="3467"/>
            </a:lvl2pPr>
            <a:lvl3pPr>
              <a:defRPr sz="2889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4044"/>
            </a:lvl1pPr>
            <a:lvl2pPr>
              <a:defRPr sz="3467"/>
            </a:lvl2pPr>
            <a:lvl3pPr>
              <a:defRPr sz="2889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57800" y="9378599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C:\Users\pryan4\Downloads\want-impact-public-health-help-shape-journey-ahead\OHDSI logo only - colored.png">
            <a:extLst>
              <a:ext uri="{FF2B5EF4-FFF2-40B4-BE49-F238E27FC236}">
                <a16:creationId xmlns:a16="http://schemas.microsoft.com/office/drawing/2014/main" id="{6704EB07-5162-4E35-A2EB-81F553E396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863" y="-55120"/>
            <a:ext cx="746203" cy="181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CF7E808-9302-4B4C-9AD7-0211CD846277}"/>
              </a:ext>
            </a:extLst>
          </p:cNvPr>
          <p:cNvSpPr/>
          <p:nvPr userDrawn="1"/>
        </p:nvSpPr>
        <p:spPr>
          <a:xfrm>
            <a:off x="0" y="9323565"/>
            <a:ext cx="6858000" cy="110067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29244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40" y="220134"/>
            <a:ext cx="5811760" cy="12107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57800" y="9378599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2" descr="C:\Users\pryan4\Downloads\want-impact-public-health-help-shape-journey-ahead\OHDSI logo only - colored.png">
            <a:extLst>
              <a:ext uri="{FF2B5EF4-FFF2-40B4-BE49-F238E27FC236}">
                <a16:creationId xmlns:a16="http://schemas.microsoft.com/office/drawing/2014/main" id="{1A5E6E12-2FC3-42E8-8BB6-3627951F88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863" y="-55120"/>
            <a:ext cx="746203" cy="181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3FBDDB2-0751-4639-B11D-C8B98E7ACF92}"/>
              </a:ext>
            </a:extLst>
          </p:cNvPr>
          <p:cNvSpPr/>
          <p:nvPr userDrawn="1"/>
        </p:nvSpPr>
        <p:spPr>
          <a:xfrm>
            <a:off x="0" y="9323565"/>
            <a:ext cx="6858000" cy="110067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379660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57800" y="9378599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2F1865-3EF1-48A0-9F37-5FB0798E68D5}"/>
              </a:ext>
            </a:extLst>
          </p:cNvPr>
          <p:cNvSpPr/>
          <p:nvPr userDrawn="1"/>
        </p:nvSpPr>
        <p:spPr>
          <a:xfrm>
            <a:off x="0" y="9323565"/>
            <a:ext cx="6858000" cy="110067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pic>
        <p:nvPicPr>
          <p:cNvPr id="6" name="Picture 2" descr="C:\Users\pryan4\Downloads\want-impact-public-health-help-shape-journey-ahead\OHDSI logo only - colored.png">
            <a:extLst>
              <a:ext uri="{FF2B5EF4-FFF2-40B4-BE49-F238E27FC236}">
                <a16:creationId xmlns:a16="http://schemas.microsoft.com/office/drawing/2014/main" id="{09A03D4B-1AF1-4F2F-A794-7D4F3F3D12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863" y="-55120"/>
            <a:ext cx="746203" cy="181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141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220134"/>
            <a:ext cx="5657850" cy="12107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761069"/>
            <a:ext cx="6172200" cy="7087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027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ctr" defTabSz="1320759" rtl="0" eaLnBrk="1" latinLnBrk="0" hangingPunct="1">
        <a:spcBef>
          <a:spcPct val="0"/>
        </a:spcBef>
        <a:buNone/>
        <a:defRPr sz="5778" kern="1200">
          <a:solidFill>
            <a:srgbClr val="20425A"/>
          </a:solidFill>
          <a:latin typeface="+mj-lt"/>
          <a:ea typeface="+mj-ea"/>
          <a:cs typeface="+mj-cs"/>
        </a:defRPr>
      </a:lvl1pPr>
    </p:titleStyle>
    <p:bodyStyle>
      <a:lvl1pPr marL="495285" indent="-495285" algn="l" defTabSz="1320759" rtl="0" eaLnBrk="1" latinLnBrk="0" hangingPunct="1">
        <a:spcBef>
          <a:spcPct val="20000"/>
        </a:spcBef>
        <a:buFont typeface="Arial" panose="020B0604020202020204" pitchFamily="34" charset="0"/>
        <a:buChar char="•"/>
        <a:defRPr sz="4622" kern="1200">
          <a:solidFill>
            <a:srgbClr val="20425A"/>
          </a:solidFill>
          <a:latin typeface="+mn-lt"/>
          <a:ea typeface="+mn-ea"/>
          <a:cs typeface="+mn-cs"/>
        </a:defRPr>
      </a:lvl1pPr>
      <a:lvl2pPr marL="1073117" indent="-412737" algn="l" defTabSz="1320759" rtl="0" eaLnBrk="1" latinLnBrk="0" hangingPunct="1">
        <a:spcBef>
          <a:spcPct val="20000"/>
        </a:spcBef>
        <a:buFont typeface="Arial" panose="020B0604020202020204" pitchFamily="34" charset="0"/>
        <a:buChar char="–"/>
        <a:defRPr sz="4044" kern="1200">
          <a:solidFill>
            <a:srgbClr val="20425A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spcBef>
          <a:spcPct val="20000"/>
        </a:spcBef>
        <a:buFont typeface="Arial" panose="020B0604020202020204" pitchFamily="34" charset="0"/>
        <a:buChar char="•"/>
        <a:defRPr sz="3467" kern="1200">
          <a:solidFill>
            <a:srgbClr val="20425A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spcBef>
          <a:spcPct val="20000"/>
        </a:spcBef>
        <a:buFont typeface="Arial" panose="020B0604020202020204" pitchFamily="34" charset="0"/>
        <a:buChar char="–"/>
        <a:defRPr sz="2889" kern="1200">
          <a:solidFill>
            <a:srgbClr val="20425A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spcBef>
          <a:spcPct val="20000"/>
        </a:spcBef>
        <a:buFont typeface="Arial" panose="020B0604020202020204" pitchFamily="34" charset="0"/>
        <a:buChar char="»"/>
        <a:defRPr sz="2889" kern="1200">
          <a:solidFill>
            <a:srgbClr val="20425A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spcBef>
          <a:spcPct val="20000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spcBef>
          <a:spcPct val="20000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spcBef>
          <a:spcPct val="20000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spcBef>
          <a:spcPct val="20000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CD6AB2-729B-A208-F528-453E8D97914D}"/>
              </a:ext>
            </a:extLst>
          </p:cNvPr>
          <p:cNvSpPr txBox="1"/>
          <p:nvPr/>
        </p:nvSpPr>
        <p:spPr>
          <a:xfrm>
            <a:off x="3649133" y="578909"/>
            <a:ext cx="2487507" cy="1568451"/>
          </a:xfrm>
          <a:prstGeom prst="rect">
            <a:avLst/>
          </a:prstGeom>
          <a:solidFill>
            <a:srgbClr val="336B91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022" dirty="0">
                <a:solidFill>
                  <a:schemeClr val="bg1"/>
                </a:solidFill>
              </a:rPr>
              <a:t>#336B91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052995-EAD0-936D-FA4E-7A9234F93464}"/>
              </a:ext>
            </a:extLst>
          </p:cNvPr>
          <p:cNvSpPr txBox="1"/>
          <p:nvPr/>
        </p:nvSpPr>
        <p:spPr>
          <a:xfrm>
            <a:off x="3662892" y="7623176"/>
            <a:ext cx="2487507" cy="1568451"/>
          </a:xfrm>
          <a:prstGeom prst="rect">
            <a:avLst/>
          </a:prstGeom>
          <a:solidFill>
            <a:srgbClr val="EB6622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022" dirty="0">
                <a:solidFill>
                  <a:schemeClr val="bg1"/>
                </a:solidFill>
              </a:rPr>
              <a:t>#EB6622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5DB1ED-ABD4-245F-FA8D-FE5776BA19F8}"/>
              </a:ext>
            </a:extLst>
          </p:cNvPr>
          <p:cNvSpPr txBox="1"/>
          <p:nvPr/>
        </p:nvSpPr>
        <p:spPr>
          <a:xfrm>
            <a:off x="3662892" y="5848351"/>
            <a:ext cx="2487507" cy="1568451"/>
          </a:xfrm>
          <a:prstGeom prst="rect">
            <a:avLst/>
          </a:prstGeom>
          <a:solidFill>
            <a:srgbClr val="FBC511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022" dirty="0">
                <a:solidFill>
                  <a:schemeClr val="bg1"/>
                </a:solidFill>
              </a:rPr>
              <a:t>#FBC511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9B54B3-F3A2-7644-01EB-FDAC02BB4B17}"/>
              </a:ext>
            </a:extLst>
          </p:cNvPr>
          <p:cNvSpPr txBox="1"/>
          <p:nvPr/>
        </p:nvSpPr>
        <p:spPr>
          <a:xfrm>
            <a:off x="3649133" y="2339976"/>
            <a:ext cx="2487507" cy="1568451"/>
          </a:xfrm>
          <a:prstGeom prst="rect">
            <a:avLst/>
          </a:prstGeom>
          <a:solidFill>
            <a:srgbClr val="69AED5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022" dirty="0">
                <a:solidFill>
                  <a:schemeClr val="bg1"/>
                </a:solidFill>
              </a:rPr>
              <a:t>#69AED5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0E90AA-D40D-3608-0BD2-F34266B4B811}"/>
              </a:ext>
            </a:extLst>
          </p:cNvPr>
          <p:cNvSpPr txBox="1"/>
          <p:nvPr/>
        </p:nvSpPr>
        <p:spPr>
          <a:xfrm>
            <a:off x="3662892" y="4101042"/>
            <a:ext cx="2487507" cy="1568451"/>
          </a:xfrm>
          <a:prstGeom prst="rect">
            <a:avLst/>
          </a:prstGeom>
          <a:solidFill>
            <a:srgbClr val="11A08A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022" dirty="0">
                <a:solidFill>
                  <a:schemeClr val="bg1"/>
                </a:solidFill>
              </a:rPr>
              <a:t>#11A08A</a:t>
            </a:r>
          </a:p>
        </p:txBody>
      </p:sp>
      <p:pic>
        <p:nvPicPr>
          <p:cNvPr id="2" name="Picture 3" descr="C:\Users\pryan4\Downloads\want-impact-public-health-help-shape-journey-ahead\OHDSI logo with text - vertical - colored.png">
            <a:extLst>
              <a:ext uri="{FF2B5EF4-FFF2-40B4-BE49-F238E27FC236}">
                <a16:creationId xmlns:a16="http://schemas.microsoft.com/office/drawing/2014/main" id="{09990064-3A9C-F5F7-8EF1-AD54E1F98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3124200"/>
            <a:ext cx="3302000" cy="3975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1D4D97-B015-90F5-47D9-0630DF47F5AF}"/>
              </a:ext>
            </a:extLst>
          </p:cNvPr>
          <p:cNvSpPr txBox="1"/>
          <p:nvPr/>
        </p:nvSpPr>
        <p:spPr>
          <a:xfrm>
            <a:off x="914400" y="2155310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#1F425A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E88731-BE70-8B46-EFD0-01AC4044CCB9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417904" y="2524642"/>
            <a:ext cx="0" cy="980558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C194920-1677-5DC0-A16D-939D03E30535}"/>
              </a:ext>
            </a:extLst>
          </p:cNvPr>
          <p:cNvSpPr txBox="1"/>
          <p:nvPr/>
        </p:nvSpPr>
        <p:spPr>
          <a:xfrm>
            <a:off x="2201861" y="2524642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#F18A1D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8573B3-E678-2940-3E5C-6314BACC8A99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1676400" y="2893974"/>
            <a:ext cx="1041789" cy="1297026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432342B-9B79-B2BE-26B2-BACA449C7F4B}"/>
              </a:ext>
            </a:extLst>
          </p:cNvPr>
          <p:cNvSpPr txBox="1"/>
          <p:nvPr/>
        </p:nvSpPr>
        <p:spPr>
          <a:xfrm>
            <a:off x="2035436" y="7108257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#FBC50F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74209F-B323-CDED-D07E-5713305681E5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2532528" y="5848351"/>
            <a:ext cx="363072" cy="1259906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863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3ca48ea3-8c75-4d36-b64f-70604b11fd22}" enabled="1" method="Standard" siteId="{3ac94b33-9135-4821-9502-eafda6592a35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16</Words>
  <Application>Microsoft Macintosh PowerPoint</Application>
  <PresentationFormat>A4 Paper (210x297 mm)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Johnson &amp; Johnson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Ryan</dc:creator>
  <cp:lastModifiedBy>Martijn Schuemie</cp:lastModifiedBy>
  <cp:revision>74</cp:revision>
  <cp:lastPrinted>2023-10-03T02:58:22Z</cp:lastPrinted>
  <dcterms:created xsi:type="dcterms:W3CDTF">2013-12-30T14:14:20Z</dcterms:created>
  <dcterms:modified xsi:type="dcterms:W3CDTF">2025-07-16T06:07:52Z</dcterms:modified>
</cp:coreProperties>
</file>