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3D7"/>
    <a:srgbClr val="ED7D31"/>
    <a:srgbClr val="1B6583"/>
    <a:srgbClr val="185872"/>
    <a:srgbClr val="44AED8"/>
    <a:srgbClr val="2998C5"/>
    <a:srgbClr val="20425A"/>
    <a:srgbClr val="FCCB10"/>
    <a:srgbClr val="EB6622"/>
    <a:srgbClr val="153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34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84CB1-6C60-40A4-8F4E-18A9225B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9A374C-9AA7-4D45-9587-C6B2754F6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Schuemie, Martijn [JRDNL]</cp:lastModifiedBy>
  <cp:revision>74</cp:revision>
  <dcterms:created xsi:type="dcterms:W3CDTF">2013-12-30T14:14:20Z</dcterms:created>
  <dcterms:modified xsi:type="dcterms:W3CDTF">2021-01-20T10:51:32Z</dcterms:modified>
</cp:coreProperties>
</file>