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  <p:sldMasterId id="2147483858" r:id="rId2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FED0936-4FBC-5F43-A7A7-191F946B3FA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665B-0E04-BB43-8B20-22BCAA61F8D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100" y="349250"/>
            <a:ext cx="4046818" cy="4505138"/>
          </a:xfrm>
        </p:spPr>
        <p:txBody>
          <a:bodyPr/>
          <a:lstStyle/>
          <a:p>
            <a:pPr lvl="0"/>
            <a:r>
              <a:rPr lang="en-GB" dirty="0"/>
              <a:t>Click to add a picture or an icon</a:t>
            </a:r>
            <a:endParaRPr lang="en-S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272BDF-E9C6-AA49-8E01-C5A775C18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2817" y="83439"/>
            <a:ext cx="3244123" cy="914400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GB" dirty="0"/>
              <a:t>ADD YOUR NAME AND/OR AFFILIATION (OPTIONAL)</a:t>
            </a:r>
            <a:endParaRPr lang="en-S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7753DE-ECC9-FD44-8A74-AA61AA846E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2591" y="4125913"/>
            <a:ext cx="2320885" cy="914400"/>
          </a:xfrm>
        </p:spPr>
        <p:txBody>
          <a:bodyPr/>
          <a:lstStyle>
            <a:lvl1pPr marL="0" indent="0">
              <a:buNone/>
              <a:defRPr b="1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ADD THE SPECIES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BC9798-6888-5744-B942-C40305297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3588" y="501650"/>
            <a:ext cx="2564432" cy="914400"/>
          </a:xfrm>
        </p:spPr>
        <p:txBody>
          <a:bodyPr/>
          <a:lstStyle>
            <a:lvl1pPr marL="0" indent="0">
              <a:buNone/>
              <a:defRPr b="1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B334A90-EB03-42F3-8859-2C2B2724C058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1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0922-F32E-BB40-8BDD-5CD37005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DF33F-DFB4-824F-B3AA-5ABFF02A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A015-C94B-5849-8C1E-E4F6B60D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81C4-9297-8E4F-9D00-507080E6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9CAE-FAA5-1B41-A158-701BBC9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626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731A-C05A-3440-8D20-7C4621C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5173-7E68-6446-BE13-F4561275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D650-86DE-D045-86C9-2E2DF218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CAA1-F2B5-3540-B0B6-2A4F1DAD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D65A-6BC1-C74E-AFDB-87B5F96D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144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1802-D963-B24B-A637-F9D9BB2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FA0A-B02E-344D-B222-84E9F38D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2688-31ED-8145-8B67-204726A3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6474-231D-1248-9FCA-7C2DF768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BDE2-F297-4444-8920-5F90141A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719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D5E9-88E3-0245-8376-976152C0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E3E6-05CD-7A44-B0C1-BA312732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341B9-AB4D-604C-9CED-29584281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86CA-3E6A-7247-B1A9-7747E10F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2E88-FB0C-0248-AFD6-4FDE1BC2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40EA2-C3A9-3742-BF72-5C9D9C92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437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B690-3C01-D441-9F87-C9ACE323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2529-4F37-654C-B8B0-167FBC36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B3B1-821E-5A4B-9775-8434562A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53F57-9FD2-3643-837B-C156CD47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D0EFB-0E26-AC4D-839E-487B858F2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261BF-4EFF-7643-860C-BE673722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31B3-07B6-0143-B5BF-DF6B4EE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68DB6-DB62-3246-8EA9-6A856522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9248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6777-C390-864D-AE7D-1DB08F6E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2AA4-D667-FE44-A85D-1BD0B15E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32CBD-337C-6E47-8B23-E56872A0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C1193-5DF7-F041-B2E2-F83D5C7B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9085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935B6-C166-E44D-992E-6244B4DB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1840A-B50A-2B42-B35B-C852197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228C-D355-2249-8BC2-84AB5F9C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995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475D-49FD-3048-B38C-6C9A9B2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67ED-25DE-B344-8575-A157504F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B7F81-1D6F-3D46-B1CC-00181926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C08F-7096-224B-8B46-B8ED54B2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34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CEDA-019E-654B-8723-A2403335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333E-D1BC-5C4E-9254-ECC332CA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EA2A7-944B-E849-A95F-D42288AE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83F7-05F8-A94D-900A-6753367A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78F2C-03AE-A04D-B9F7-8499646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79FA-C9F8-4945-BB81-36A46C8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8736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CCA8-DA97-4B42-8A34-67C5061B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1BE6-B0F1-4E4B-81C9-352C4B8B7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E580-E55C-2546-8CC9-BD41452C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0307-DF5D-7D44-AE77-74DF62E1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9082-1B21-A34E-A541-1F70DD12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074F-3123-EC4D-B635-DB61D639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779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61B6-513A-0D43-B02B-99D64E11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4C52-A1B6-EF48-B38B-662F5596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8C36-6DEC-104E-A2DE-B193CBA8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BA1A-362A-564F-A2B4-60A28CF0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976B-E87B-9848-A33C-ABB45728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2876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F2F94-D7AC-484A-8CF6-42EA5F20C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663C9-C56A-6F4E-8CC9-74E13119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FFFC-53FA-ED41-92A6-A41B4247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D1EF-5A37-434A-8C38-75C8515F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176A-A783-C440-B05C-B5F75E17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64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183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94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6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F131DD-A141-4471-BCF9-C6073EDD7E20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961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70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22D57-534F-2F47-B75B-6DF3E1FC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EC6B-603E-A640-9D4E-CA70C068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5038-0826-2A40-85E9-FFB57FF67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EF6-B338-F34C-8A35-2264F1967BA0}" type="datetimeFigureOut">
              <a:rPr lang="en-SE" smtClean="0"/>
              <a:t>2021-02-16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03F7-C646-2740-BC5E-DEC64348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E43FA-A009-9C49-B957-E0347BBC8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19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875C-2F1A-1D48-87A9-D2431D4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23" y="83439"/>
            <a:ext cx="8912144" cy="21958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SE" sz="3200" b="1" dirty="0">
                <a:latin typeface="+mn-lt"/>
              </a:rPr>
              <a:t>“Without iconic species </a:t>
            </a:r>
            <a:br>
              <a:rPr lang="en-SE" sz="3200" b="1" dirty="0">
                <a:latin typeface="+mn-lt"/>
              </a:rPr>
            </a:br>
            <a:r>
              <a:rPr lang="en-SE" sz="3200" b="1" dirty="0">
                <a:latin typeface="+mn-lt"/>
              </a:rPr>
              <a:t>in the baltic sea, </a:t>
            </a:r>
            <a:br>
              <a:rPr lang="en-SE" sz="3200" b="1" dirty="0">
                <a:latin typeface="+mn-lt"/>
              </a:rPr>
            </a:br>
            <a:r>
              <a:rPr lang="en-SE" sz="3200" b="1" dirty="0">
                <a:latin typeface="+mn-lt"/>
              </a:rPr>
              <a:t>like…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31E1-2C8A-034E-8241-5A279D772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3667496"/>
            <a:ext cx="6493742" cy="742279"/>
          </a:xfrm>
        </p:spPr>
        <p:txBody>
          <a:bodyPr>
            <a:noAutofit/>
          </a:bodyPr>
          <a:lstStyle/>
          <a:p>
            <a:r>
              <a:rPr lang="sv-SE" sz="2800" dirty="0"/>
              <a:t>We would miss…</a:t>
            </a:r>
            <a:endParaRPr lang="en-SE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853E0-2E05-AB4F-9781-A93D62155B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54304" y="2392992"/>
            <a:ext cx="4046818" cy="355722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5079D-A122-2E41-ACD2-4A810BA40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5545" y="6341205"/>
            <a:ext cx="4716517" cy="4611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96EF6D-7570-464A-AD9F-6E9EB80E98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6105" y="2433538"/>
            <a:ext cx="3725334" cy="9144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11E3D8-02F3-FB45-AB51-D998DDEC3E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14286" y="4611759"/>
            <a:ext cx="3223029" cy="9144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8EB2D7F-1A71-1249-9D65-70E5C6C8AECF}"/>
              </a:ext>
            </a:extLst>
          </p:cNvPr>
          <p:cNvSpPr txBox="1">
            <a:spLocks/>
          </p:cNvSpPr>
          <p:nvPr/>
        </p:nvSpPr>
        <p:spPr>
          <a:xfrm>
            <a:off x="2370666" y="2455994"/>
            <a:ext cx="37253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989CE1D-277F-0F4E-84AF-835D6E28F888}"/>
              </a:ext>
            </a:extLst>
          </p:cNvPr>
          <p:cNvSpPr txBox="1">
            <a:spLocks/>
          </p:cNvSpPr>
          <p:nvPr/>
        </p:nvSpPr>
        <p:spPr>
          <a:xfrm>
            <a:off x="2311982" y="2423498"/>
            <a:ext cx="37253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21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{21727BCA-42B7-B643-86CF-D79722D8E5FA}tf10001071</Template>
  <TotalTime>141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Impact</vt:lpstr>
      <vt:lpstr>Badge</vt:lpstr>
      <vt:lpstr>Custom Design</vt:lpstr>
      <vt:lpstr>“Without iconic species  in the baltic sea,  like…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“Without iconic species in the baltic sea,  like…</dc:title>
  <dc:creator>Andrea De Cervo</dc:creator>
  <cp:lastModifiedBy>Microsoft Office User</cp:lastModifiedBy>
  <cp:revision>14</cp:revision>
  <dcterms:created xsi:type="dcterms:W3CDTF">2021-02-15T09:32:33Z</dcterms:created>
  <dcterms:modified xsi:type="dcterms:W3CDTF">2021-02-16T13:46:16Z</dcterms:modified>
</cp:coreProperties>
</file>