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28" autoAdjust="0"/>
  </p:normalViewPr>
  <p:slideViewPr>
    <p:cSldViewPr>
      <p:cViewPr varScale="1">
        <p:scale>
          <a:sx n="117" d="100"/>
          <a:sy n="117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171B-3BD1-486C-A209-FD20056CD047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81CB7-760A-4D4A-B42E-22D0FE2F7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0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1CB7-760A-4D4A-B42E-22D0FE2F72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8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CC5C-133A-461D-8A4A-19034E7B31E8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37B0-AFB2-4253-950E-F223957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3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CC5C-133A-461D-8A4A-19034E7B31E8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37B0-AFB2-4253-950E-F223957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1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CC5C-133A-461D-8A4A-19034E7B31E8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37B0-AFB2-4253-950E-F223957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3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CC5C-133A-461D-8A4A-19034E7B31E8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37B0-AFB2-4253-950E-F223957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3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CC5C-133A-461D-8A4A-19034E7B31E8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37B0-AFB2-4253-950E-F223957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6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CC5C-133A-461D-8A4A-19034E7B31E8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37B0-AFB2-4253-950E-F223957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CC5C-133A-461D-8A4A-19034E7B31E8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37B0-AFB2-4253-950E-F223957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CC5C-133A-461D-8A4A-19034E7B31E8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37B0-AFB2-4253-950E-F223957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CC5C-133A-461D-8A4A-19034E7B31E8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37B0-AFB2-4253-950E-F223957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7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CC5C-133A-461D-8A4A-19034E7B31E8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37B0-AFB2-4253-950E-F223957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CC5C-133A-461D-8A4A-19034E7B31E8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537B0-AFB2-4253-950E-F223957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CC5C-133A-461D-8A4A-19034E7B31E8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37B0-AFB2-4253-950E-F223957F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3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774" y="199784"/>
            <a:ext cx="3350239" cy="251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40511" y="199784"/>
            <a:ext cx="3311818" cy="251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774" y="3073612"/>
            <a:ext cx="3350239" cy="249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40511" y="3073612"/>
            <a:ext cx="3311818" cy="249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3633" y="240268"/>
            <a:ext cx="225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Countries units raster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240268"/>
            <a:ext cx="173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Countries vector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3633" y="2703780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Fertilizer difference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2704280"/>
            <a:ext cx="219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 cover map 2009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562600" y="10668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3862" y="660826"/>
            <a:ext cx="5463348" cy="474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24200" y="2057400"/>
            <a:ext cx="795937" cy="53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Fertilizer 2007 - 2010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4490" y="637775"/>
            <a:ext cx="5079147" cy="471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24200" y="2103306"/>
            <a:ext cx="778207" cy="44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Pesticide 2007 - 2010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6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13538" y="468726"/>
            <a:ext cx="5002307" cy="477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0800" y="5128053"/>
            <a:ext cx="2743200" cy="172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Fertilizer (Previous – New)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15887" y="2146651"/>
            <a:ext cx="922713" cy="44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24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0800" y="5152768"/>
            <a:ext cx="2743200" cy="170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5748" y="922084"/>
            <a:ext cx="4986938" cy="423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Pesticide (Previous – New)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15887" y="2166851"/>
            <a:ext cx="950422" cy="42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50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26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34</Words>
  <Application>Microsoft Office PowerPoint</Application>
  <PresentationFormat>On-screen Show (4:3)</PresentationFormat>
  <Paragraphs>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Fertilizer 2007 - 2010</vt:lpstr>
      <vt:lpstr>Pesticide 2007 - 2010</vt:lpstr>
      <vt:lpstr>Difference Fertilizer (Previous – New)</vt:lpstr>
      <vt:lpstr>Difference Pesticide (Previous – New)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visitor</dc:creator>
  <cp:lastModifiedBy>Brun</cp:lastModifiedBy>
  <cp:revision>16</cp:revision>
  <dcterms:created xsi:type="dcterms:W3CDTF">2015-04-24T21:24:05Z</dcterms:created>
  <dcterms:modified xsi:type="dcterms:W3CDTF">2015-06-01T19:09:46Z</dcterms:modified>
</cp:coreProperties>
</file>