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30" r:id="rId10"/>
    <p:sldId id="329" r:id="rId11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88403" autoAdjust="0"/>
  </p:normalViewPr>
  <p:slideViewPr>
    <p:cSldViewPr snapToGrid="0">
      <p:cViewPr>
        <p:scale>
          <a:sx n="100" d="100"/>
          <a:sy n="100" d="100"/>
        </p:scale>
        <p:origin x="1864" y="6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BC706E73-7E2D-4C52-AD91-81D826355097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94AEFB6-B92F-45AA-BE5C-0111D2B3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62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71FA3438-47FA-4639-B220-9A22F8C04B7E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F039DE46-74C7-4EF0-8BF7-196290FAD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7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FE5F-8EFA-4009-B4A0-FA5CE21E9F49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7D7D-E508-411D-8258-1600ACEA7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9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FE5F-8EFA-4009-B4A0-FA5CE21E9F49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7D7D-E508-411D-8258-1600ACEA7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6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FE5F-8EFA-4009-B4A0-FA5CE21E9F49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7D7D-E508-411D-8258-1600ACEA7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6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FE5F-8EFA-4009-B4A0-FA5CE21E9F49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7D7D-E508-411D-8258-1600ACEA7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6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FE5F-8EFA-4009-B4A0-FA5CE21E9F49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7D7D-E508-411D-8258-1600ACEA7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3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FE5F-8EFA-4009-B4A0-FA5CE21E9F49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7D7D-E508-411D-8258-1600ACEA7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7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FE5F-8EFA-4009-B4A0-FA5CE21E9F49}" type="datetimeFigureOut">
              <a:rPr lang="en-US" smtClean="0"/>
              <a:t>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7D7D-E508-411D-8258-1600ACEA7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2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FE5F-8EFA-4009-B4A0-FA5CE21E9F49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7D7D-E508-411D-8258-1600ACEA7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4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FE5F-8EFA-4009-B4A0-FA5CE21E9F49}" type="datetimeFigureOut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7D7D-E508-411D-8258-1600ACEA7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4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FE5F-8EFA-4009-B4A0-FA5CE21E9F49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7D7D-E508-411D-8258-1600ACEA7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2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FE5F-8EFA-4009-B4A0-FA5CE21E9F49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7D7D-E508-411D-8258-1600ACEA7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4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2FE5F-8EFA-4009-B4A0-FA5CE21E9F49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37D7D-E508-411D-8258-1600ACEA7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1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026" y="2271156"/>
            <a:ext cx="8763000" cy="1143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cs typeface="Arial" panose="020B0604020202020204" pitchFamily="34" charset="0"/>
              </a:rPr>
              <a:t>NCRMP Hawaiian Islands Report Card:  Benthic Indicators  </a:t>
            </a:r>
            <a:endParaRPr lang="en-US" sz="36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46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:\Benthic\Ecological Assessment\NCRMP Report Cards\Benthic Cover Boxplots\Boxplots\NWHI_2016\By Island\NWHI_MALG_boxplo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6454"/>
            <a:ext cx="9144000" cy="332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4"/>
          <p:cNvSpPr txBox="1">
            <a:spLocks/>
          </p:cNvSpPr>
          <p:nvPr/>
        </p:nvSpPr>
        <p:spPr>
          <a:xfrm>
            <a:off x="381000" y="381000"/>
            <a:ext cx="43434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NORTHWESTERN HAWAIIAN ISLANDS</a:t>
            </a:r>
          </a:p>
          <a:p>
            <a:r>
              <a:rPr lang="en-US" sz="2000" b="1" dirty="0" smtClean="0"/>
              <a:t>MACROALGAL COVER</a:t>
            </a:r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6104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 txBox="1">
            <a:spLocks/>
          </p:cNvSpPr>
          <p:nvPr/>
        </p:nvSpPr>
        <p:spPr>
          <a:xfrm>
            <a:off x="381000" y="381000"/>
            <a:ext cx="43434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HAWAIIAN ARCHIPELAGO</a:t>
            </a:r>
          </a:p>
          <a:p>
            <a:r>
              <a:rPr lang="en-US" sz="2000" b="1" dirty="0"/>
              <a:t>CORAL COVER</a:t>
            </a:r>
          </a:p>
          <a:p>
            <a:endParaRPr lang="en-US" sz="20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096247"/>
              </p:ext>
            </p:extLst>
          </p:nvPr>
        </p:nvGraphicFramePr>
        <p:xfrm>
          <a:off x="1752600" y="4953000"/>
          <a:ext cx="2438400" cy="1162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00"/>
                <a:gridCol w="812800"/>
                <a:gridCol w="8128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CORAL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Grade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Score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&gt; = 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90 - &lt; 100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40 - &lt; 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80 - &lt; 90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30 - &lt; 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70 - &lt; 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20 - &lt; 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60 - &lt; 70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&lt; 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&lt; 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077912"/>
            <a:ext cx="4060825" cy="470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671322"/>
              </p:ext>
            </p:extLst>
          </p:nvPr>
        </p:nvGraphicFramePr>
        <p:xfrm>
          <a:off x="788512" y="1644485"/>
          <a:ext cx="3528375" cy="31336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6287"/>
                <a:gridCol w="840696"/>
                <a:gridCol w="840696"/>
                <a:gridCol w="840696"/>
              </a:tblGrid>
              <a:tr h="2398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Island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CORAL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Score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Grade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98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French Frigate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20.35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98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Hawaii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13.92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63.92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98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Kahoolawe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16.93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66.93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98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Kauai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67.44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5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29.39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98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Lanai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63.06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98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Lisianski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17.04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67.04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98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Maui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26.30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76.30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98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Molokai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98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Niihau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98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Oahu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98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Pearl &amp; Hermes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17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 txBox="1">
            <a:spLocks/>
          </p:cNvSpPr>
          <p:nvPr/>
        </p:nvSpPr>
        <p:spPr>
          <a:xfrm>
            <a:off x="381000" y="381000"/>
            <a:ext cx="43434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HAWAIIAN ARCHIPELAGO</a:t>
            </a:r>
          </a:p>
          <a:p>
            <a:r>
              <a:rPr lang="en-US" sz="2000" b="1" dirty="0" smtClean="0"/>
              <a:t>CCA </a:t>
            </a:r>
            <a:r>
              <a:rPr lang="en-US" sz="2000" b="1" dirty="0"/>
              <a:t>COVER</a:t>
            </a:r>
          </a:p>
          <a:p>
            <a:endParaRPr lang="en-US" sz="20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36057"/>
              </p:ext>
            </p:extLst>
          </p:nvPr>
        </p:nvGraphicFramePr>
        <p:xfrm>
          <a:off x="1828800" y="4953000"/>
          <a:ext cx="2438400" cy="1154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00"/>
                <a:gridCol w="812800"/>
                <a:gridCol w="812800"/>
              </a:tblGrid>
              <a:tr h="192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CCA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Grade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Score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&gt; = 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90 - &lt; 100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20 - &lt; 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80 - &lt; 90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10 - &lt; 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70 - &lt; 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5 - &lt; 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60 - &lt; 70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&lt; 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&lt; 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077912"/>
            <a:ext cx="4060825" cy="470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74267"/>
              </p:ext>
            </p:extLst>
          </p:nvPr>
        </p:nvGraphicFramePr>
        <p:xfrm>
          <a:off x="825500" y="1596984"/>
          <a:ext cx="3473369" cy="29750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730"/>
                <a:gridCol w="830033"/>
                <a:gridCol w="842803"/>
                <a:gridCol w="842803"/>
              </a:tblGrid>
              <a:tr h="228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Island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CCA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Score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Grade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8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French Frigate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8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Hawaii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8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Kahoolawe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61.46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8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Kauai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8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74.65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8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Lanai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8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Lisianski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74.93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8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Maui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63.85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8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Molokai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62.09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8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Niihau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8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Oahu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63.77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8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Pearl &amp; Hermes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81.95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54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381000" y="381000"/>
            <a:ext cx="43434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HAWAIIAN ARCHIPELAGO</a:t>
            </a:r>
          </a:p>
          <a:p>
            <a:r>
              <a:rPr lang="en-US" sz="2000" b="1" dirty="0" smtClean="0"/>
              <a:t>MACROALGAL COVER</a:t>
            </a:r>
            <a:endParaRPr lang="en-US" sz="2000" b="1" dirty="0"/>
          </a:p>
          <a:p>
            <a:endParaRPr lang="en-US" sz="20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874790"/>
              </p:ext>
            </p:extLst>
          </p:nvPr>
        </p:nvGraphicFramePr>
        <p:xfrm>
          <a:off x="1828800" y="4953000"/>
          <a:ext cx="2438400" cy="1162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00"/>
                <a:gridCol w="812800"/>
                <a:gridCol w="812800"/>
              </a:tblGrid>
              <a:tr h="192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MALG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Grade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Score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&lt; = 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90 - &lt; 100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5 - &lt; 10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80 - &lt; 90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10 - &lt; 20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70 - &lt; 80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20 - &lt; 30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60 - &lt; 70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30 - &lt; 40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&lt; 60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875" y="1069774"/>
            <a:ext cx="4060825" cy="470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007097"/>
              </p:ext>
            </p:extLst>
          </p:nvPr>
        </p:nvGraphicFramePr>
        <p:xfrm>
          <a:off x="831850" y="1591293"/>
          <a:ext cx="3348263" cy="30400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1352"/>
                <a:gridCol w="766023"/>
                <a:gridCol w="815444"/>
                <a:gridCol w="815444"/>
              </a:tblGrid>
              <a:tr h="217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Island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MALG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Score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Grade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French Frigate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84.27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Hawaii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80.22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Kahoolawe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86.97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Kauai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86.06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76.47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Lanai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99.36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Lisianski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72.22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Maui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88.46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Molokai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93.63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Niihau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88.92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Oahu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Pearl &amp; Hermes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73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:\Benthic\Ecological Assessment\NCRMP Report Cards\Benthic Cover Boxplots\Boxplots\MHI_2016\By Island Grouping\MHIgrp_CORAL_boxplo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91" y="1663175"/>
            <a:ext cx="8742218" cy="317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4"/>
          <p:cNvSpPr txBox="1">
            <a:spLocks/>
          </p:cNvSpPr>
          <p:nvPr/>
        </p:nvSpPr>
        <p:spPr>
          <a:xfrm>
            <a:off x="381000" y="381000"/>
            <a:ext cx="43434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MAIN HAWAIIAN ISLANDS</a:t>
            </a:r>
          </a:p>
          <a:p>
            <a:r>
              <a:rPr lang="en-US" sz="2000" b="1" dirty="0" smtClean="0"/>
              <a:t>CORAL </a:t>
            </a:r>
            <a:r>
              <a:rPr lang="en-US" sz="2000" b="1" dirty="0"/>
              <a:t>COVER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624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:\Benthic\Ecological Assessment\NCRMP Report Cards\Benthic Cover Boxplots\Boxplots\MHI_2016\By Island Grouping\MHIgrp_CCA_boxplo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6454"/>
            <a:ext cx="9144000" cy="332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4"/>
          <p:cNvSpPr txBox="1">
            <a:spLocks/>
          </p:cNvSpPr>
          <p:nvPr/>
        </p:nvSpPr>
        <p:spPr>
          <a:xfrm>
            <a:off x="381000" y="381000"/>
            <a:ext cx="43434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MAIN HAWAIIAN ISLANDS</a:t>
            </a:r>
          </a:p>
          <a:p>
            <a:r>
              <a:rPr lang="en-US" sz="2000" b="1" dirty="0" smtClean="0"/>
              <a:t>CCA </a:t>
            </a:r>
            <a:r>
              <a:rPr lang="en-US" sz="2000" b="1" dirty="0"/>
              <a:t>COVER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9944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:\Benthic\Ecological Assessment\NCRMP Report Cards\Benthic Cover Boxplots\Boxplots\MHI_2016\By Island Grouping\MHIgrp_MALG_boxplo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6454"/>
            <a:ext cx="9144000" cy="332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4"/>
          <p:cNvSpPr txBox="1">
            <a:spLocks/>
          </p:cNvSpPr>
          <p:nvPr/>
        </p:nvSpPr>
        <p:spPr>
          <a:xfrm>
            <a:off x="381000" y="381000"/>
            <a:ext cx="43434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MAIN HAWAIIAN </a:t>
            </a:r>
            <a:r>
              <a:rPr lang="en-US" sz="2000" b="1" dirty="0"/>
              <a:t>ISLANDS</a:t>
            </a:r>
          </a:p>
          <a:p>
            <a:r>
              <a:rPr lang="en-US" sz="2000" b="1" dirty="0" smtClean="0"/>
              <a:t>MACROALGAL COVER</a:t>
            </a:r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571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381000" y="381000"/>
            <a:ext cx="43434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NORTHWESTERN HAWAIIAN ISLANDS</a:t>
            </a:r>
          </a:p>
          <a:p>
            <a:r>
              <a:rPr lang="en-US" sz="2000" b="1" dirty="0"/>
              <a:t>CORAL COVER</a:t>
            </a:r>
          </a:p>
          <a:p>
            <a:endParaRPr lang="en-US" sz="2000" b="1" dirty="0"/>
          </a:p>
        </p:txBody>
      </p:sp>
      <p:pic>
        <p:nvPicPr>
          <p:cNvPr id="3" name="Picture 2" descr="T:\Benthic\Ecological Assessment\NCRMP Report Cards\Benthic Cover Boxplots\Boxplots\NWHI_2016\By Island\NWHI_CORAL_boxplo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1648691"/>
            <a:ext cx="9144000" cy="332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832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:\Benthic\Ecological Assessment\NCRMP Report Cards\Benthic Cover Boxplots\Boxplots\NWHI_2016\By Island\NWHI_CCA_boxplo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6454"/>
            <a:ext cx="9144000" cy="332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4"/>
          <p:cNvSpPr txBox="1">
            <a:spLocks/>
          </p:cNvSpPr>
          <p:nvPr/>
        </p:nvSpPr>
        <p:spPr>
          <a:xfrm>
            <a:off x="381000" y="381000"/>
            <a:ext cx="43434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NORTHWESTERN HAWAIIAN ISLANDS</a:t>
            </a:r>
          </a:p>
          <a:p>
            <a:r>
              <a:rPr lang="en-US" sz="2000" b="1" dirty="0" smtClean="0"/>
              <a:t>CCA </a:t>
            </a:r>
            <a:r>
              <a:rPr lang="en-US" sz="2000" b="1" dirty="0"/>
              <a:t>COVER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99063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2997</TotalTime>
  <Words>346</Words>
  <Application>Microsoft Macintosh PowerPoint</Application>
  <PresentationFormat>On-screen Show (4:3)</PresentationFormat>
  <Paragraphs>229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Arial</vt:lpstr>
      <vt:lpstr>Office Theme</vt:lpstr>
      <vt:lpstr>NCRMP Hawaiian Islands Report Card:  Benthic Indicators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Marine Fisheries Svc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NCRMP American Samoa Report Card:  Benthic Indicators</dc:title>
  <dc:creator>Dione Swanson</dc:creator>
  <cp:lastModifiedBy>Eva Schemmel</cp:lastModifiedBy>
  <cp:revision>113</cp:revision>
  <cp:lastPrinted>2015-09-29T23:30:32Z</cp:lastPrinted>
  <dcterms:created xsi:type="dcterms:W3CDTF">2015-09-29T22:01:31Z</dcterms:created>
  <dcterms:modified xsi:type="dcterms:W3CDTF">2018-02-08T17:36:24Z</dcterms:modified>
</cp:coreProperties>
</file>