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C7BA-00C6-B54E-AEB8-EED7F5C597E3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6936-A22C-C942-A5FA-3D28C4B5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99DD-CF64-0C46-A13D-CD4B37BC04C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1901" y="0"/>
            <a:ext cx="10797680" cy="6775581"/>
            <a:chOff x="31901" y="0"/>
            <a:chExt cx="10797680" cy="6775581"/>
          </a:xfrm>
        </p:grpSpPr>
        <p:pic>
          <p:nvPicPr>
            <p:cNvPr id="102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6037244" y="454420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6103346" y="4770384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6103344" y="3257166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9233574" y="1834351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9233574" y="3311007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103344" y="1796892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9270692" y="481340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17242" r="23969" b="8149"/>
            <a:stretch/>
          </p:blipFill>
          <p:spPr>
            <a:xfrm>
              <a:off x="31901" y="0"/>
              <a:ext cx="6005343" cy="54072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10" t="38064" r="10946" b="33971"/>
            <a:stretch/>
          </p:blipFill>
          <p:spPr>
            <a:xfrm>
              <a:off x="456264" y="5117892"/>
              <a:ext cx="738491" cy="1657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0857" y="5491253"/>
              <a:ext cx="3679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Scores are from 0 to 100 and reflect the ability of our ocean to provide sustainable benefits to Hawaii now and into the future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2149" y="651130"/>
              <a:ext cx="17516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85</a:t>
              </a:r>
              <a:r>
                <a:rPr lang="en-US" sz="1400" dirty="0" smtClean="0"/>
                <a:t> wild caught fisheries </a:t>
              </a:r>
            </a:p>
            <a:p>
              <a:r>
                <a:rPr lang="en-US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46 </a:t>
              </a:r>
              <a:r>
                <a:rPr lang="en-US" sz="1400" dirty="0" err="1" smtClean="0"/>
                <a:t>mariculture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858" y="4902506"/>
              <a:ext cx="3084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for scores or major messages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3731" y="2112020"/>
            <a:ext cx="7757829" cy="1391748"/>
            <a:chOff x="819787" y="562918"/>
            <a:chExt cx="7757829" cy="1391748"/>
          </a:xfrm>
        </p:grpSpPr>
        <p:pic>
          <p:nvPicPr>
            <p:cNvPr id="2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819787" y="567411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5201260" y="562918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3073708" y="611221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7342678" y="598758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4110589" y="566836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335997" y="611221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1990944" y="611221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24936" y="757472"/>
            <a:ext cx="825799" cy="815041"/>
            <a:chOff x="-24935" y="611221"/>
            <a:chExt cx="973980" cy="961292"/>
          </a:xfrm>
        </p:grpSpPr>
        <p:sp>
          <p:nvSpPr>
            <p:cNvPr id="10" name="Oval 9"/>
            <p:cNvSpPr/>
            <p:nvPr/>
          </p:nvSpPr>
          <p:spPr>
            <a:xfrm>
              <a:off x="-24935" y="611221"/>
              <a:ext cx="961292" cy="961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2247" y="767510"/>
              <a:ext cx="961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87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4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1" y="1015999"/>
            <a:ext cx="1767114" cy="176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7" y="1015999"/>
            <a:ext cx="1743862" cy="1755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015999"/>
            <a:ext cx="1767114" cy="176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693" y="1015999"/>
            <a:ext cx="1767114" cy="1767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7" y="1015999"/>
            <a:ext cx="1767114" cy="1767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21" y="1015999"/>
            <a:ext cx="1767114" cy="1755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5" y="1015999"/>
            <a:ext cx="1767114" cy="1767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03196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Food Provision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4953" y="2812141"/>
            <a:ext cx="2038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Artisanal </a:t>
            </a:r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Fishing Opportunities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961" y="2812140"/>
            <a:ext cx="1545771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Sense of Place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2707" y="2812141"/>
            <a:ext cx="164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Sustainable Tourism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1481" y="2812140"/>
            <a:ext cx="165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Biodiversity</a:t>
            </a:r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7367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Coastal Protection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94268" y="2812141"/>
            <a:ext cx="1934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Livelihoods &amp; Economies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89" y="4494857"/>
            <a:ext cx="12192000" cy="2628972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9" y="66822"/>
            <a:ext cx="813435" cy="8134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4" y="82287"/>
            <a:ext cx="812484" cy="8124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99" y="66547"/>
            <a:ext cx="828223" cy="8282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96" y="70326"/>
            <a:ext cx="802071" cy="80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41" y="71050"/>
            <a:ext cx="812035" cy="806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1" y="82288"/>
            <a:ext cx="795456" cy="7954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61" y="87206"/>
            <a:ext cx="807563" cy="8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54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Schemmel</dc:creator>
  <cp:lastModifiedBy>Eva Schemmel</cp:lastModifiedBy>
  <cp:revision>13</cp:revision>
  <dcterms:created xsi:type="dcterms:W3CDTF">2018-01-24T20:54:02Z</dcterms:created>
  <dcterms:modified xsi:type="dcterms:W3CDTF">2018-02-16T23:39:39Z</dcterms:modified>
</cp:coreProperties>
</file>