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13"/>
  </p:normalViewPr>
  <p:slideViewPr>
    <p:cSldViewPr snapToGrid="0" snapToObjects="1">
      <p:cViewPr varScale="1">
        <p:scale>
          <a:sx n="88" d="100"/>
          <a:sy n="88" d="100"/>
        </p:scale>
        <p:origin x="28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DC7BA-00C6-B54E-AEB8-EED7F5C597E3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F6936-A22C-C942-A5FA-3D28C4B5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9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1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1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1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1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99DD-CF64-0C46-A13D-CD4B37BC04CF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1901" y="0"/>
            <a:ext cx="10797680" cy="6775581"/>
            <a:chOff x="31901" y="0"/>
            <a:chExt cx="10797680" cy="6775581"/>
          </a:xfrm>
        </p:grpSpPr>
        <p:pic>
          <p:nvPicPr>
            <p:cNvPr id="1026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76" t="192" r="56413" b="51669"/>
            <a:stretch/>
          </p:blipFill>
          <p:spPr bwMode="auto">
            <a:xfrm>
              <a:off x="6037244" y="454420"/>
              <a:ext cx="1311007" cy="1266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89" r="42607" b="51604"/>
            <a:stretch/>
          </p:blipFill>
          <p:spPr bwMode="auto">
            <a:xfrm>
              <a:off x="6103346" y="4770384"/>
              <a:ext cx="1244905" cy="1273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01" t="48956" r="57879"/>
            <a:stretch/>
          </p:blipFill>
          <p:spPr bwMode="auto">
            <a:xfrm>
              <a:off x="6103344" y="3257166"/>
              <a:ext cx="1090671" cy="1343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04" t="46635" r="70714" b="3859"/>
            <a:stretch/>
          </p:blipFill>
          <p:spPr bwMode="auto">
            <a:xfrm>
              <a:off x="9233574" y="1834351"/>
              <a:ext cx="1234938" cy="130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53" t="667" r="15489" b="50334"/>
            <a:stretch/>
          </p:blipFill>
          <p:spPr bwMode="auto">
            <a:xfrm>
              <a:off x="9233574" y="3311007"/>
              <a:ext cx="1134737" cy="1289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59" t="48074" r="27845" b="2893"/>
            <a:stretch/>
          </p:blipFill>
          <p:spPr bwMode="auto">
            <a:xfrm>
              <a:off x="6103344" y="1796892"/>
              <a:ext cx="1178805" cy="129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85" t="47915" r="41815" b="7277"/>
            <a:stretch/>
          </p:blipFill>
          <p:spPr bwMode="auto">
            <a:xfrm>
              <a:off x="9270692" y="481340"/>
              <a:ext cx="1211855" cy="1179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5" t="17242" r="23969" b="8149"/>
            <a:stretch/>
          </p:blipFill>
          <p:spPr>
            <a:xfrm>
              <a:off x="31901" y="0"/>
              <a:ext cx="6005343" cy="540725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710" t="38064" r="10946" b="33971"/>
            <a:stretch/>
          </p:blipFill>
          <p:spPr>
            <a:xfrm>
              <a:off x="456264" y="5117892"/>
              <a:ext cx="738491" cy="1657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260857" y="5491253"/>
              <a:ext cx="36796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Scores are from 0 to 100 and reflect the ability of our ocean to provide sustainable benefits to Hawaii now and into the future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82149" y="651130"/>
              <a:ext cx="17516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1"/>
                  </a:solidFill>
                </a:rPr>
                <a:t>85</a:t>
              </a:r>
              <a:r>
                <a:rPr lang="en-US" sz="1400" dirty="0" smtClean="0"/>
                <a:t> wild caught fisheries </a:t>
              </a:r>
            </a:p>
            <a:p>
              <a:r>
                <a:rPr lang="en-US" sz="14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46 </a:t>
              </a:r>
              <a:r>
                <a:rPr lang="en-US" sz="1400" dirty="0" err="1" smtClean="0"/>
                <a:t>mariculture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44858" y="4902506"/>
              <a:ext cx="3084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Text for scores or major messages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966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443731" y="2112020"/>
            <a:ext cx="7757829" cy="1391748"/>
            <a:chOff x="819787" y="562918"/>
            <a:chExt cx="7757829" cy="1391748"/>
          </a:xfrm>
        </p:grpSpPr>
        <p:pic>
          <p:nvPicPr>
            <p:cNvPr id="2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76" t="192" r="56413" b="51669"/>
            <a:stretch/>
          </p:blipFill>
          <p:spPr bwMode="auto">
            <a:xfrm>
              <a:off x="819787" y="567411"/>
              <a:ext cx="1311007" cy="1266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89" r="42607" b="51604"/>
            <a:stretch/>
          </p:blipFill>
          <p:spPr bwMode="auto">
            <a:xfrm>
              <a:off x="5201260" y="562918"/>
              <a:ext cx="1244905" cy="1273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01" t="48956" r="57879"/>
            <a:stretch/>
          </p:blipFill>
          <p:spPr bwMode="auto">
            <a:xfrm>
              <a:off x="3073708" y="611221"/>
              <a:ext cx="1090671" cy="1343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04" t="46635" r="70714" b="3859"/>
            <a:stretch/>
          </p:blipFill>
          <p:spPr bwMode="auto">
            <a:xfrm>
              <a:off x="7342678" y="598758"/>
              <a:ext cx="1234938" cy="130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53" t="667" r="15489" b="50334"/>
            <a:stretch/>
          </p:blipFill>
          <p:spPr bwMode="auto">
            <a:xfrm>
              <a:off x="4110589" y="566836"/>
              <a:ext cx="1134737" cy="1289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59" t="48074" r="27845" b="2893"/>
            <a:stretch/>
          </p:blipFill>
          <p:spPr bwMode="auto">
            <a:xfrm>
              <a:off x="6335997" y="611221"/>
              <a:ext cx="1178805" cy="129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85" t="47915" r="41815" b="7277"/>
            <a:stretch/>
          </p:blipFill>
          <p:spPr bwMode="auto">
            <a:xfrm>
              <a:off x="1990944" y="611221"/>
              <a:ext cx="1211855" cy="1179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-24936" y="757472"/>
            <a:ext cx="825799" cy="815041"/>
            <a:chOff x="-24935" y="611221"/>
            <a:chExt cx="973980" cy="961292"/>
          </a:xfrm>
        </p:grpSpPr>
        <p:sp>
          <p:nvSpPr>
            <p:cNvPr id="10" name="Oval 9"/>
            <p:cNvSpPr/>
            <p:nvPr/>
          </p:nvSpPr>
          <p:spPr>
            <a:xfrm>
              <a:off x="-24935" y="611221"/>
              <a:ext cx="961292" cy="9612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2247" y="767510"/>
              <a:ext cx="96129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87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44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50371" y="1015999"/>
            <a:ext cx="13239178" cy="1767114"/>
            <a:chOff x="-903514" y="1117599"/>
            <a:chExt cx="13239178" cy="176711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3514" y="1117599"/>
              <a:ext cx="1767114" cy="176711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144" y="1117599"/>
              <a:ext cx="1743862" cy="175548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258" y="1117599"/>
              <a:ext cx="1767114" cy="176711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8550" y="1117599"/>
              <a:ext cx="1767114" cy="176711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2664" y="1117599"/>
              <a:ext cx="1767114" cy="176711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778" y="1117599"/>
              <a:ext cx="1767114" cy="175548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2" y="1117599"/>
              <a:ext cx="1767114" cy="176711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-203196" y="2812141"/>
            <a:ext cx="1545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Food Provision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4953" y="2812141"/>
            <a:ext cx="2038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Artisanal </a:t>
            </a:r>
            <a:r>
              <a:rPr lang="en-US" sz="2000" b="1" smtClean="0">
                <a:latin typeface="Times New Roman" charset="0"/>
                <a:ea typeface="Times New Roman" charset="0"/>
                <a:cs typeface="Times New Roman" charset="0"/>
              </a:rPr>
              <a:t>Fishing Opportunities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2961" y="2812140"/>
            <a:ext cx="1545771" cy="71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Sense of Place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2707" y="2812141"/>
            <a:ext cx="1642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Sustainable Tourism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11481" y="2812140"/>
            <a:ext cx="165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Times New Roman" charset="0"/>
                <a:ea typeface="Times New Roman" charset="0"/>
                <a:cs typeface="Times New Roman" charset="0"/>
              </a:rPr>
              <a:t>Biodiversity</a:t>
            </a:r>
            <a:endParaRPr lang="en-US" sz="2000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27367" y="2812141"/>
            <a:ext cx="1545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Coastal Protection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94268" y="2812141"/>
            <a:ext cx="1934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Livelihoods &amp; Economies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289" y="4494857"/>
            <a:ext cx="12192000" cy="262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0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14395</TotalTime>
  <Words>54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Schemmel</dc:creator>
  <cp:lastModifiedBy>Eva Schemmel</cp:lastModifiedBy>
  <cp:revision>10</cp:revision>
  <dcterms:created xsi:type="dcterms:W3CDTF">2018-01-24T20:54:02Z</dcterms:created>
  <dcterms:modified xsi:type="dcterms:W3CDTF">2018-02-15T23:52:32Z</dcterms:modified>
</cp:coreProperties>
</file>