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C7BA-00C6-B54E-AEB8-EED7F5C597E3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6936-A22C-C942-A5FA-3D28C4B5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99DD-CF64-0C46-A13D-CD4B37BC04C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1901" y="0"/>
            <a:ext cx="10797680" cy="6775581"/>
            <a:chOff x="31901" y="0"/>
            <a:chExt cx="10797680" cy="6775581"/>
          </a:xfrm>
        </p:grpSpPr>
        <p:pic>
          <p:nvPicPr>
            <p:cNvPr id="102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6037244" y="454420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6103346" y="4770384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6103344" y="3257166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9233574" y="1834351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9233574" y="3311007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103344" y="1796892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9270692" y="481340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5" t="17242" r="23969" b="8149"/>
            <a:stretch/>
          </p:blipFill>
          <p:spPr>
            <a:xfrm>
              <a:off x="31901" y="0"/>
              <a:ext cx="6005343" cy="54072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10" t="38064" r="10946" b="33971"/>
            <a:stretch/>
          </p:blipFill>
          <p:spPr>
            <a:xfrm>
              <a:off x="456264" y="5117892"/>
              <a:ext cx="738491" cy="1657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0857" y="5491253"/>
              <a:ext cx="3679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Scores are from 0 to 100 and reflect the ability of our ocean to provide sustainable benefits to Hawaii now and into the future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82149" y="651130"/>
              <a:ext cx="17516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</a:rPr>
                <a:t>85</a:t>
              </a:r>
              <a:r>
                <a:rPr lang="en-US" sz="1400" dirty="0" smtClean="0"/>
                <a:t> wild caught fisheries </a:t>
              </a:r>
            </a:p>
            <a:p>
              <a:r>
                <a:rPr lang="en-US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46 </a:t>
              </a:r>
              <a:r>
                <a:rPr lang="en-US" sz="1400" dirty="0" err="1" smtClean="0"/>
                <a:t>mariculture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4858" y="4902506"/>
              <a:ext cx="3084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 for scores or major messages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Schemmel</dc:creator>
  <cp:lastModifiedBy>Eva Schemmel</cp:lastModifiedBy>
  <cp:revision>3</cp:revision>
  <dcterms:created xsi:type="dcterms:W3CDTF">2018-01-24T20:54:02Z</dcterms:created>
  <dcterms:modified xsi:type="dcterms:W3CDTF">2018-01-25T01:18:33Z</dcterms:modified>
</cp:coreProperties>
</file>