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/>
    <p:restoredTop sz="94613"/>
  </p:normalViewPr>
  <p:slideViewPr>
    <p:cSldViewPr snapToGrid="0" snapToObjects="1">
      <p:cViewPr>
        <p:scale>
          <a:sx n="90" d="100"/>
          <a:sy n="90" d="100"/>
        </p:scale>
        <p:origin x="142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DC7BA-00C6-B54E-AEB8-EED7F5C597E3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F6936-A22C-C942-A5FA-3D28C4B5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91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7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1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2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1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1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3/6/18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1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6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3/6/18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0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0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99DD-CF64-0C46-A13D-CD4B37BC04CF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199DD-CF64-0C46-A13D-CD4B37BC04CF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DC0AB-EDE1-EB48-BFD3-50F9EB23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84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F485-4DB3-B743-9498-88A994B4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aw-US"/>
          </a:p>
        </p:txBody>
      </p:sp>
    </p:spTree>
    <p:extLst>
      <p:ext uri="{BB962C8B-B14F-4D97-AF65-F5344CB8AC3E}">
        <p14:creationId xmlns:p14="http://schemas.microsoft.com/office/powerpoint/2010/main" val="146334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10" t="38064" r="10946" b="33971"/>
          <a:stretch/>
        </p:blipFill>
        <p:spPr>
          <a:xfrm>
            <a:off x="520032" y="5200311"/>
            <a:ext cx="738491" cy="16576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64781" y="5515925"/>
            <a:ext cx="3679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xima Nova" panose="02000506030000020004" pitchFamily="2" charset="0"/>
              </a:rPr>
              <a:t>Scores are from 0 to 100 and reflect the ability of our ocean to provide sustainable benefits to Hawaii now and into the future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03230" y="967518"/>
            <a:ext cx="19885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roxima Nova" panose="02000506030000020004" pitchFamily="2" charset="0"/>
              </a:rPr>
              <a:t>85 Wild Caught Fisheries </a:t>
            </a:r>
          </a:p>
          <a:p>
            <a:r>
              <a:rPr lang="en-US" sz="1400" dirty="0">
                <a:latin typeface="Proxima Nova" panose="02000506030000020004" pitchFamily="2" charset="0"/>
              </a:rPr>
              <a:t>51 Mariculture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B38A1D-8317-254A-9803-EE92DC3551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09" t="11566" r="22986" b="10127"/>
          <a:stretch/>
        </p:blipFill>
        <p:spPr>
          <a:xfrm>
            <a:off x="190682" y="145639"/>
            <a:ext cx="5660571" cy="53702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EE63A2-11B2-7540-B70C-1DC85CD86FD6}"/>
              </a:ext>
            </a:extLst>
          </p:cNvPr>
          <p:cNvSpPr txBox="1"/>
          <p:nvPr/>
        </p:nvSpPr>
        <p:spPr>
          <a:xfrm>
            <a:off x="7103230" y="2487527"/>
            <a:ext cx="1751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roxima Nova" panose="02000506030000020004" pitchFamily="2" charset="0"/>
              </a:rPr>
              <a:t>59 Habitats</a:t>
            </a:r>
          </a:p>
          <a:p>
            <a:r>
              <a:rPr lang="en-US" sz="1400" dirty="0">
                <a:latin typeface="Proxima Nova" panose="02000506030000020004" pitchFamily="2" charset="0"/>
              </a:rPr>
              <a:t>77 Species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56DB1B-4A84-C14C-84A0-91F8E95D3C43}"/>
              </a:ext>
            </a:extLst>
          </p:cNvPr>
          <p:cNvSpPr txBox="1"/>
          <p:nvPr/>
        </p:nvSpPr>
        <p:spPr>
          <a:xfrm>
            <a:off x="7103230" y="3722056"/>
            <a:ext cx="1751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roxima Nova" panose="02000506030000020004" pitchFamily="2" charset="0"/>
              </a:rPr>
              <a:t>92 Livelihoods</a:t>
            </a:r>
          </a:p>
          <a:p>
            <a:r>
              <a:rPr lang="en-US" sz="1400" dirty="0">
                <a:latin typeface="Proxima Nova" panose="02000506030000020004" pitchFamily="2" charset="0"/>
              </a:rPr>
              <a:t>92 Economies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28F493-005D-4546-B512-985B40B6350D}"/>
              </a:ext>
            </a:extLst>
          </p:cNvPr>
          <p:cNvSpPr txBox="1"/>
          <p:nvPr/>
        </p:nvSpPr>
        <p:spPr>
          <a:xfrm>
            <a:off x="7103230" y="5081387"/>
            <a:ext cx="2369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roxima Nova" panose="02000506030000020004" pitchFamily="2" charset="0"/>
              </a:rPr>
              <a:t>64 Lasting Special Places</a:t>
            </a:r>
          </a:p>
          <a:p>
            <a:r>
              <a:rPr lang="en-US" sz="1400" dirty="0">
                <a:latin typeface="Proxima Nova" panose="02000506030000020004" pitchFamily="2" charset="0"/>
              </a:rPr>
              <a:t>88 Connection to Place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42F039-DA23-804C-8E4F-AC14BD6008B8}"/>
              </a:ext>
            </a:extLst>
          </p:cNvPr>
          <p:cNvSpPr txBox="1"/>
          <p:nvPr/>
        </p:nvSpPr>
        <p:spPr>
          <a:xfrm>
            <a:off x="10166154" y="967518"/>
            <a:ext cx="1988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roxima Nova" panose="02000506030000020004" pitchFamily="2" charset="0"/>
              </a:rPr>
              <a:t>79 Artisan Fishing Opportunities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501FBC-F27A-2844-92F0-B93A6A5DD5AA}"/>
              </a:ext>
            </a:extLst>
          </p:cNvPr>
          <p:cNvSpPr txBox="1"/>
          <p:nvPr/>
        </p:nvSpPr>
        <p:spPr>
          <a:xfrm>
            <a:off x="10166154" y="2487527"/>
            <a:ext cx="1751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roxima Nova" panose="02000506030000020004" pitchFamily="2" charset="0"/>
              </a:rPr>
              <a:t>49 Coastal Protection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B186FD-5E26-8247-8FE9-91D7C77BFD0B}"/>
              </a:ext>
            </a:extLst>
          </p:cNvPr>
          <p:cNvSpPr txBox="1"/>
          <p:nvPr/>
        </p:nvSpPr>
        <p:spPr>
          <a:xfrm>
            <a:off x="10166154" y="3722056"/>
            <a:ext cx="1751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roxima Nova" panose="02000506030000020004" pitchFamily="2" charset="0"/>
              </a:rPr>
              <a:t>58 Sustainable Tourism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0464EEA-612B-6542-8544-D1B253520D6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668" y="724127"/>
            <a:ext cx="937588" cy="93758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906209C-7109-9C42-99B0-414EC41400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637" y="724127"/>
            <a:ext cx="936492" cy="93649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CF49A61-B2AA-9E49-94B1-9C717C2686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668" y="4791500"/>
            <a:ext cx="954633" cy="9546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AE02C5A-16EA-4E40-A57A-32C7F54363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637" y="3504139"/>
            <a:ext cx="924490" cy="9306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FF76E5E-F92C-9945-A458-EBB778A6D4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668" y="2167038"/>
            <a:ext cx="935974" cy="9298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3D804BD-5EBD-4849-A886-746B266819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637" y="2167038"/>
            <a:ext cx="916865" cy="9168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B3F2E07-A856-1642-B4D5-FA934AE22F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668" y="3504139"/>
            <a:ext cx="930820" cy="93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6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443731" y="2112020"/>
            <a:ext cx="7757829" cy="1391748"/>
            <a:chOff x="819787" y="562918"/>
            <a:chExt cx="7757829" cy="1391748"/>
          </a:xfrm>
        </p:grpSpPr>
        <p:pic>
          <p:nvPicPr>
            <p:cNvPr id="2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76" t="192" r="56413" b="51669"/>
            <a:stretch/>
          </p:blipFill>
          <p:spPr bwMode="auto">
            <a:xfrm>
              <a:off x="819787" y="567411"/>
              <a:ext cx="1311007" cy="1266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89" r="42607" b="51604"/>
            <a:stretch/>
          </p:blipFill>
          <p:spPr bwMode="auto">
            <a:xfrm>
              <a:off x="5201260" y="562918"/>
              <a:ext cx="1244905" cy="1273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01" t="48956" r="57879"/>
            <a:stretch/>
          </p:blipFill>
          <p:spPr bwMode="auto">
            <a:xfrm>
              <a:off x="3073708" y="611221"/>
              <a:ext cx="1090671" cy="1343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04" t="46635" r="70714" b="3859"/>
            <a:stretch/>
          </p:blipFill>
          <p:spPr bwMode="auto">
            <a:xfrm>
              <a:off x="7342678" y="598758"/>
              <a:ext cx="1234938" cy="1302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653" t="667" r="15489" b="50334"/>
            <a:stretch/>
          </p:blipFill>
          <p:spPr bwMode="auto">
            <a:xfrm>
              <a:off x="4110589" y="566836"/>
              <a:ext cx="1134737" cy="1289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59" t="48074" r="27845" b="2893"/>
            <a:stretch/>
          </p:blipFill>
          <p:spPr bwMode="auto">
            <a:xfrm>
              <a:off x="6335997" y="611221"/>
              <a:ext cx="1178805" cy="1290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u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85" t="47915" r="41815" b="7277"/>
            <a:stretch/>
          </p:blipFill>
          <p:spPr bwMode="auto">
            <a:xfrm>
              <a:off x="1990944" y="611221"/>
              <a:ext cx="1211855" cy="1179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-24936" y="757472"/>
            <a:ext cx="825799" cy="815041"/>
            <a:chOff x="-24935" y="611221"/>
            <a:chExt cx="973980" cy="961292"/>
          </a:xfrm>
        </p:grpSpPr>
        <p:sp>
          <p:nvSpPr>
            <p:cNvPr id="10" name="Oval 9"/>
            <p:cNvSpPr/>
            <p:nvPr/>
          </p:nvSpPr>
          <p:spPr>
            <a:xfrm>
              <a:off x="-24935" y="611221"/>
              <a:ext cx="961292" cy="9612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2247" y="767510"/>
              <a:ext cx="96129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87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444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371" y="1015999"/>
            <a:ext cx="1767114" cy="17671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87" y="1015999"/>
            <a:ext cx="1743862" cy="17554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1015999"/>
            <a:ext cx="1767114" cy="1767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693" y="1015999"/>
            <a:ext cx="1767114" cy="1767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07" y="1015999"/>
            <a:ext cx="1767114" cy="17671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921" y="1015999"/>
            <a:ext cx="1767114" cy="1755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15" y="1015999"/>
            <a:ext cx="1767114" cy="17671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203196" y="2812141"/>
            <a:ext cx="1545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Food Provision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04953" y="2812141"/>
            <a:ext cx="2038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Artisanal </a:t>
            </a:r>
            <a:r>
              <a:rPr lang="en-US" sz="2000" b="1">
                <a:latin typeface="Times New Roman" charset="0"/>
                <a:ea typeface="Times New Roman" charset="0"/>
                <a:cs typeface="Times New Roman" charset="0"/>
              </a:rPr>
              <a:t>Fishing Opportunities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2961" y="2812140"/>
            <a:ext cx="1545771" cy="710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Sense of Place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92707" y="2812141"/>
            <a:ext cx="1642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Sustainable Tourism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11481" y="2812140"/>
            <a:ext cx="165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Times New Roman" charset="0"/>
                <a:ea typeface="Times New Roman" charset="0"/>
                <a:cs typeface="Times New Roman" charset="0"/>
              </a:rPr>
              <a:t>Biodiversity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27367" y="2812141"/>
            <a:ext cx="1545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Coastal Protection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294268" y="2812141"/>
            <a:ext cx="1934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Livelihoods &amp; Economies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289" y="4494857"/>
            <a:ext cx="12192000" cy="2628972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19" y="66822"/>
            <a:ext cx="813435" cy="81343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54" y="82287"/>
            <a:ext cx="812484" cy="8124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99" y="66547"/>
            <a:ext cx="828223" cy="82822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396" y="70326"/>
            <a:ext cx="802071" cy="8074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41" y="71050"/>
            <a:ext cx="812035" cy="8066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51" y="82288"/>
            <a:ext cx="795456" cy="79545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661" y="87206"/>
            <a:ext cx="807563" cy="80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0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14537</TotalTime>
  <Words>73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Proxima Nova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Schemmel</dc:creator>
  <cp:lastModifiedBy>Eva Schemmel</cp:lastModifiedBy>
  <cp:revision>16</cp:revision>
  <dcterms:created xsi:type="dcterms:W3CDTF">2018-01-24T20:54:02Z</dcterms:created>
  <dcterms:modified xsi:type="dcterms:W3CDTF">2018-03-07T00:17:54Z</dcterms:modified>
</cp:coreProperties>
</file>