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</p:sldIdLst>
  <p:sldSz cx="7772400" cy="100584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8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57AC-E3D3-4AB8-AD0A-6DDD0E792B2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0BB8-EF68-4AF4-85D7-64D3BE24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1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57AC-E3D3-4AB8-AD0A-6DDD0E792B2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0BB8-EF68-4AF4-85D7-64D3BE24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0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57AC-E3D3-4AB8-AD0A-6DDD0E792B2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0BB8-EF68-4AF4-85D7-64D3BE24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57AC-E3D3-4AB8-AD0A-6DDD0E792B2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0BB8-EF68-4AF4-85D7-64D3BE24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8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57AC-E3D3-4AB8-AD0A-6DDD0E792B2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0BB8-EF68-4AF4-85D7-64D3BE24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6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57AC-E3D3-4AB8-AD0A-6DDD0E792B2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0BB8-EF68-4AF4-85D7-64D3BE24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4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57AC-E3D3-4AB8-AD0A-6DDD0E792B2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0BB8-EF68-4AF4-85D7-64D3BE24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8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57AC-E3D3-4AB8-AD0A-6DDD0E792B2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0BB8-EF68-4AF4-85D7-64D3BE24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0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57AC-E3D3-4AB8-AD0A-6DDD0E792B2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0BB8-EF68-4AF4-85D7-64D3BE24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57AC-E3D3-4AB8-AD0A-6DDD0E792B2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0BB8-EF68-4AF4-85D7-64D3BE24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3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57AC-E3D3-4AB8-AD0A-6DDD0E792B2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0BB8-EF68-4AF4-85D7-64D3BE24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0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57AC-E3D3-4AB8-AD0A-6DDD0E792B2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30BB8-EF68-4AF4-85D7-64D3BE24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2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00200" y="914400"/>
            <a:ext cx="4572000" cy="8229600"/>
            <a:chOff x="1490597" y="1127343"/>
            <a:chExt cx="4572000" cy="8229600"/>
          </a:xfrm>
        </p:grpSpPr>
        <p:sp>
          <p:nvSpPr>
            <p:cNvPr id="4" name="Rectangle 3"/>
            <p:cNvSpPr/>
            <p:nvPr/>
          </p:nvSpPr>
          <p:spPr>
            <a:xfrm>
              <a:off x="1490597" y="1127343"/>
              <a:ext cx="45720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0597" y="3870543"/>
              <a:ext cx="45720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0597" y="6613743"/>
              <a:ext cx="45720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31520" y="198120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1: front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00200" y="914400"/>
            <a:ext cx="4572000" cy="8229600"/>
            <a:chOff x="1490597" y="1127343"/>
            <a:chExt cx="4572000" cy="8229600"/>
          </a:xfrm>
        </p:grpSpPr>
        <p:sp>
          <p:nvSpPr>
            <p:cNvPr id="4" name="Rectangle 3"/>
            <p:cNvSpPr/>
            <p:nvPr/>
          </p:nvSpPr>
          <p:spPr>
            <a:xfrm>
              <a:off x="1490597" y="1127343"/>
              <a:ext cx="45720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90597" y="3870543"/>
              <a:ext cx="45720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90597" y="6613743"/>
              <a:ext cx="45720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31520" y="198120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1: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9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7778</TotalTime>
  <Words>8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Melanie Frazier</dc:creator>
  <cp:lastModifiedBy>Melanie Frazier</cp:lastModifiedBy>
  <cp:revision>74</cp:revision>
  <cp:lastPrinted>2016-12-20T18:23:20Z</cp:lastPrinted>
  <dcterms:created xsi:type="dcterms:W3CDTF">2015-04-13T16:37:04Z</dcterms:created>
  <dcterms:modified xsi:type="dcterms:W3CDTF">2018-02-01T03:55:39Z</dcterms:modified>
</cp:coreProperties>
</file>