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88" r:id="rId4"/>
    <p:sldId id="290" r:id="rId5"/>
    <p:sldId id="291" r:id="rId6"/>
    <p:sldId id="285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88"/>
            <p14:sldId id="290"/>
            <p14:sldId id="291"/>
          </p14:sldIdLst>
        </p14:section>
        <p14:section name="자세한 정보" id="{2CC34DB2-6590-42C0-AD4B-A04C6060184E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2024-05-15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2024-05-15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95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3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16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4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92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2024-05-15</a:t>
            </a:fld>
            <a:endParaRPr lang="ko-KR" altLang="en-US" noProof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2024-05-15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ko-KR" sz="4800" dirty="0">
                <a:solidFill>
                  <a:schemeClr val="bg1"/>
                </a:solidFill>
              </a:rPr>
              <a:t>Digital Twin</a:t>
            </a:r>
            <a:r>
              <a:rPr lang="ko-KR" altLang="en-US" sz="4800" dirty="0">
                <a:solidFill>
                  <a:schemeClr val="bg1"/>
                </a:solidFill>
              </a:rPr>
              <a:t> </a:t>
            </a:r>
            <a:r>
              <a:rPr lang="en-US" altLang="ko-KR" sz="4800" dirty="0">
                <a:solidFill>
                  <a:schemeClr val="bg1"/>
                </a:solidFill>
              </a:rPr>
              <a:t>Project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프로젝트 소개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641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Indoor Positioning Systems + Smart Factory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그림 5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C1609BAE-F577-D6B2-41B3-57C2F7E07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04" y="2132281"/>
            <a:ext cx="4666760" cy="3390693"/>
          </a:xfrm>
          <a:prstGeom prst="rect">
            <a:avLst/>
          </a:prstGeom>
        </p:spPr>
      </p:pic>
      <p:pic>
        <p:nvPicPr>
          <p:cNvPr id="9" name="그림 8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2CFB4197-ADCE-399A-7FE6-6D4CE0E4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2648329"/>
            <a:ext cx="4954176" cy="2557414"/>
          </a:xfrm>
          <a:prstGeom prst="rect">
            <a:avLst/>
          </a:prstGeom>
        </p:spPr>
      </p:pic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51F4A28F-3AAF-0920-7CD0-E1372E762EA5}"/>
              </a:ext>
            </a:extLst>
          </p:cNvPr>
          <p:cNvSpPr/>
          <p:nvPr/>
        </p:nvSpPr>
        <p:spPr>
          <a:xfrm>
            <a:off x="5575743" y="3370427"/>
            <a:ext cx="914400" cy="914400"/>
          </a:xfrm>
          <a:prstGeom prst="mathPlu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프로젝트 소개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641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작업자 및 작업 내용 추적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 descr="텍스트, 스크린샷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B640C71E-4EF3-CBF0-6B12-AD688ADB6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024" y="2240536"/>
            <a:ext cx="5176358" cy="3174182"/>
          </a:xfrm>
          <a:prstGeom prst="rect">
            <a:avLst/>
          </a:prstGeom>
        </p:spPr>
      </p:pic>
      <p:pic>
        <p:nvPicPr>
          <p:cNvPr id="3" name="그림 2" descr="스크린샷, 자동차 부품이(가) 표시된 사진&#10;&#10;자동 생성된 설명">
            <a:extLst>
              <a:ext uri="{FF2B5EF4-FFF2-40B4-BE49-F238E27FC236}">
                <a16:creationId xmlns:a16="http://schemas.microsoft.com/office/drawing/2014/main" id="{D8AD8294-0F23-A796-1E23-405A32258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679" y="1940632"/>
            <a:ext cx="4312183" cy="389216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AB009DB-D259-8D77-7B69-F5E96CF545D0}"/>
              </a:ext>
            </a:extLst>
          </p:cNvPr>
          <p:cNvSpPr/>
          <p:nvPr/>
        </p:nvSpPr>
        <p:spPr>
          <a:xfrm>
            <a:off x="5537977" y="3644399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업무 수행 내용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79332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02D57-057F-6726-5B8E-F39C6581E738}"/>
              </a:ext>
            </a:extLst>
          </p:cNvPr>
          <p:cNvSpPr txBox="1"/>
          <p:nvPr/>
        </p:nvSpPr>
        <p:spPr>
          <a:xfrm>
            <a:off x="609600" y="1383036"/>
            <a:ext cx="11040791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1" dirty="0"/>
              <a:t>비즈니스 목표</a:t>
            </a:r>
            <a:endParaRPr lang="en-US" altLang="ko-KR" sz="1400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정형화된 제조 공정에서 작업자의 일탈과 작업 프로세스를 지키지 않았을 때를 대비한 솔루션 제공</a:t>
            </a:r>
            <a:r>
              <a:rPr lang="en-US" altLang="ko-KR" sz="1400" dirty="0"/>
              <a:t>.</a:t>
            </a:r>
          </a:p>
          <a:p>
            <a:pPr lvl="1"/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실시간 작업자 작업 내용 검증 로직 구현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도면 기준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1:1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비율의 자동차 공장 라인 구축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베지에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곡선으로 라인 곡선 표현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오차 범위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30cm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미만의 좌표 신뢰성을 기반으로 모든 작업 라인을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30cm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미만 간격으로 세그먼트를 배치하여 위치 추적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윈도우</a:t>
            </a:r>
            <a:r>
              <a:rPr lang="en-US" altLang="ko-KR" sz="1400" dirty="0"/>
              <a:t>, WebGL </a:t>
            </a:r>
            <a:r>
              <a:rPr lang="ko-KR" altLang="en-US" sz="1400" dirty="0"/>
              <a:t>플랫폼 실시간 데이터 기반 생산 라인 모니터링 시뮬레이터 개발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 인터페이스 및 에디터 기능 제공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TCP/IP </a:t>
            </a:r>
            <a:r>
              <a:rPr lang="ko-KR" altLang="en-US" sz="1400" dirty="0"/>
              <a:t>소켓 통신 미들웨어 개발 및 유지보수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여러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MES,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PLC,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위치 데이터를 기반으로 실제 현장과 동일하게 흘러가는 자동차 공장 구현을 위한 통신 기능 구현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HTTP, Web Socket </a:t>
            </a:r>
            <a:r>
              <a:rPr lang="ko-KR" altLang="en-US" sz="1400" dirty="0"/>
              <a:t>통신 파트 개발 및 유지 보수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웹 기반 이벤트 처리를 위한 통신 파트</a:t>
            </a:r>
            <a:r>
              <a:rPr lang="en-US" altLang="ko-KR" sz="1400" dirty="0"/>
              <a:t>( </a:t>
            </a:r>
            <a:r>
              <a:rPr lang="ko-KR" altLang="en-US" sz="1400" dirty="0"/>
              <a:t>말소처리 </a:t>
            </a:r>
            <a:r>
              <a:rPr lang="en-US" altLang="ko-KR" sz="1400" dirty="0"/>
              <a:t>)</a:t>
            </a:r>
          </a:p>
          <a:p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실시간 좌표 데이터 수신을 위한 </a:t>
            </a:r>
            <a:r>
              <a:rPr lang="en-US" altLang="ko-KR" sz="1400" dirty="0"/>
              <a:t>UDP Server </a:t>
            </a:r>
            <a:r>
              <a:rPr lang="ko-KR" altLang="en-US" sz="1400" dirty="0"/>
              <a:t>개발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초당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2000 ~ 3000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개의 실시간 좌표 수신 내용 처리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문제 해결을 위한 </a:t>
            </a:r>
            <a:r>
              <a:rPr lang="en-US" altLang="ko-KR" sz="1400" dirty="0"/>
              <a:t>DATA PARC </a:t>
            </a:r>
            <a:r>
              <a:rPr lang="ko-KR" altLang="en-US" sz="1400" dirty="0"/>
              <a:t>기반 실시간 데이터 분석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좌표 신뢰성을 위해 수집된 데이터 분석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5654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성과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079332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83531-69AD-E61A-0E1F-1F063DCE8AC1}"/>
              </a:ext>
            </a:extLst>
          </p:cNvPr>
          <p:cNvSpPr txBox="1"/>
          <p:nvPr/>
        </p:nvSpPr>
        <p:spPr>
          <a:xfrm>
            <a:off x="541609" y="1371892"/>
            <a:ext cx="1110878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실시간 좌표 데이터 및 공장 데이터로 시뮬레이션이 가능한 디지털 트윈 기반을 마련 함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정합성 </a:t>
            </a:r>
            <a:r>
              <a:rPr lang="en-US" altLang="ko-KR" sz="1600" dirty="0"/>
              <a:t>99.99% </a:t>
            </a:r>
            <a:r>
              <a:rPr lang="ko-KR" altLang="en-US" sz="1600" dirty="0"/>
              <a:t>달성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현대 </a:t>
            </a:r>
            <a:r>
              <a:rPr lang="ko-KR" altLang="en-US" sz="1600" dirty="0" err="1"/>
              <a:t>오토에버에</a:t>
            </a:r>
            <a:r>
              <a:rPr lang="ko-KR" altLang="en-US" sz="1600" dirty="0"/>
              <a:t> 솔루션 판매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현대 트랜스리드 멕시코 공장</a:t>
            </a:r>
            <a:r>
              <a:rPr lang="en-US" altLang="ko-KR" sz="1600" dirty="0"/>
              <a:t>, </a:t>
            </a:r>
            <a:r>
              <a:rPr lang="ko-KR" altLang="en-US" sz="1600" dirty="0"/>
              <a:t>기아 자동차 화성</a:t>
            </a:r>
            <a:r>
              <a:rPr lang="en-US" altLang="ko-KR" sz="1600" dirty="0"/>
              <a:t>, </a:t>
            </a:r>
            <a:r>
              <a:rPr lang="ko-KR" altLang="en-US" sz="1600" dirty="0"/>
              <a:t>광주</a:t>
            </a:r>
            <a:r>
              <a:rPr lang="en-US" altLang="ko-KR" sz="1600" dirty="0"/>
              <a:t>, </a:t>
            </a:r>
            <a:r>
              <a:rPr lang="ko-KR" altLang="en-US" sz="1600" dirty="0"/>
              <a:t>슬로바키아</a:t>
            </a:r>
            <a:r>
              <a:rPr lang="en-US" altLang="ko-KR" sz="1600" dirty="0"/>
              <a:t>, </a:t>
            </a:r>
            <a:r>
              <a:rPr lang="ko-KR" altLang="en-US" sz="1600" dirty="0"/>
              <a:t>인도 공장에 솔루션 구축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미래 스마트 팩토리 사업의 기반을 다지는데 기여함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팀원들과 함께 코드 리뷰 및 </a:t>
            </a:r>
            <a:r>
              <a:rPr lang="ko-KR" altLang="en-US" sz="1600" dirty="0" err="1"/>
              <a:t>리팩토링</a:t>
            </a:r>
            <a:r>
              <a:rPr lang="en-US" altLang="ko-KR" sz="1600" dirty="0"/>
              <a:t>, </a:t>
            </a:r>
            <a:r>
              <a:rPr lang="ko-KR" altLang="en-US" sz="1600" dirty="0"/>
              <a:t>디자인 패턴을 참고하여 스마트 팩토리 솔루션 고도화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54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Q&amp;A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ABFFF-DF35-809F-5E33-32FA6ADA2A1B}"/>
              </a:ext>
            </a:extLst>
          </p:cNvPr>
          <p:cNvSpPr txBox="1"/>
          <p:nvPr/>
        </p:nvSpPr>
        <p:spPr>
          <a:xfrm>
            <a:off x="562732" y="1593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무엇이든 물어보세요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90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{6876C0B5-08CB-4785-9D05-13598987E965}tf10001108_win32</Template>
  <TotalTime>173</TotalTime>
  <Words>253</Words>
  <Application>Microsoft Office PowerPoint</Application>
  <PresentationFormat>와이드스크린</PresentationFormat>
  <Paragraphs>47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Segoe UI Light</vt:lpstr>
      <vt:lpstr>WelcomeDoc</vt:lpstr>
      <vt:lpstr>Digital Twin Project</vt:lpstr>
      <vt:lpstr>프로젝트 소개</vt:lpstr>
      <vt:lpstr>프로젝트 소개</vt:lpstr>
      <vt:lpstr>업무 수행 내용</vt:lpstr>
      <vt:lpstr>성과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 Project</dc:title>
  <dc:creator>junho OH</dc:creator>
  <cp:keywords/>
  <cp:lastModifiedBy>junho OH</cp:lastModifiedBy>
  <cp:revision>41</cp:revision>
  <dcterms:created xsi:type="dcterms:W3CDTF">2024-05-15T12:03:48Z</dcterms:created>
  <dcterms:modified xsi:type="dcterms:W3CDTF">2024-05-15T15:11:01Z</dcterms:modified>
  <cp:version/>
</cp:coreProperties>
</file>