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58" r:id="rId3"/>
    <p:sldId id="261" r:id="rId4"/>
    <p:sldId id="266" r:id="rId5"/>
    <p:sldId id="267" r:id="rId6"/>
    <p:sldId id="268" r:id="rId7"/>
    <p:sldId id="269" r:id="rId8"/>
    <p:sldId id="27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64"/>
    <a:srgbClr val="00A44E"/>
    <a:srgbClr val="00602E"/>
    <a:srgbClr val="00823E"/>
    <a:srgbClr val="666666"/>
    <a:srgbClr val="FF5151"/>
    <a:srgbClr val="464646"/>
    <a:srgbClr val="FF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87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89842-2CCA-4BE0-8A08-822F31B74A2C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35DA2-F09C-49A9-8C81-407F2D0222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네이버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다음웹툰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다양한 </a:t>
            </a:r>
            <a:r>
              <a:rPr lang="ko-KR" altLang="en-US" baseline="0" dirty="0" err="1" smtClean="0"/>
              <a:t>웹툰</a:t>
            </a:r>
            <a:r>
              <a:rPr lang="ko-KR" altLang="en-US" baseline="0" dirty="0" smtClean="0"/>
              <a:t> 제공</a:t>
            </a:r>
            <a:endParaRPr lang="en-US" altLang="ko-KR" baseline="0" dirty="0" smtClean="0"/>
          </a:p>
          <a:p>
            <a:r>
              <a:rPr lang="ko-KR" altLang="en-US" baseline="0" dirty="0" smtClean="0"/>
              <a:t>업데이트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조회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별점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제목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별점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순위</a:t>
            </a:r>
            <a:endParaRPr lang="en-US" altLang="ko-KR" baseline="0" dirty="0" smtClean="0"/>
          </a:p>
          <a:p>
            <a:r>
              <a:rPr lang="ko-KR" altLang="en-US" baseline="0" dirty="0" smtClean="0"/>
              <a:t>분위기 </a:t>
            </a:r>
            <a:r>
              <a:rPr lang="en-US" altLang="ko-KR" baseline="0" dirty="0" smtClean="0"/>
              <a:t>- </a:t>
            </a:r>
            <a:r>
              <a:rPr lang="ko-KR" altLang="en-US" baseline="0" dirty="0" err="1" smtClean="0"/>
              <a:t>댓글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5DA2-F09C-49A9-8C81-407F2D02228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0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5DA2-F09C-49A9-8C81-407F2D02228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73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35DA2-F09C-49A9-8C81-407F2D0222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40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7F0629-F1CC-4680-832F-B072C8CF9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E9B47AD-9954-422A-9FAE-A8D538153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C954AB9-85EC-4527-9271-DF755155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F264797-337A-4EC9-BD69-8A4CEBB6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45C0122-0657-4FAA-AC6B-4F6FFE26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26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0973797-DC80-435C-867C-8E69F35B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0822A15-1A06-49D1-BB35-78C8D7C2A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FF8BDA-3FB6-4844-AA4A-CDA78D25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83A9468-32DE-4033-88CE-FE30C8FC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63D00A3-B0CE-44B5-AC95-25EA9EF3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86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84D7837-23E4-4DAE-A698-836B391ED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A34D006-0347-4D8C-9E10-16D526F73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1EBB0AD-33A9-4216-8F2F-68EF135F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53300C4-3AA6-442C-90AE-53529D5E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6133955-0E9F-450C-B96E-69321CE3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0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0B8EB5E-2990-438C-B62F-83CBE68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809AF82-1C51-4F99-B602-8F454A90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6D16415-044E-42C1-A785-CF66CCF1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6A817D3-FA96-4E69-8C11-E22F45D0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E31AE93-57AB-4EBB-9D28-15499051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5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DB28DB8-809F-42EA-92F4-6B50358D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5CE1F96-1F3A-410B-A335-303B3202F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73BBDEE-5912-45C1-84B0-88BCF4FC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E202773-6825-46F0-B63D-B0820201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12DE440-E27C-4754-86FF-84D99418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692567-EDD5-48F5-B2E4-62C5BE25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7AD66A6-CEEE-4007-A831-9F3CB8BB8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7053F1F-7138-43BF-AD43-3D7BE5315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888521C-0489-44CD-8A0E-73512BFF5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97617E8-DAF7-46A6-94E7-0C76F71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6A1151C-64BE-4CEB-AF69-87F6B4E8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8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6655E8E-1729-4B4E-8EE8-1DC0D650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A3CDD6B-0F9A-4B68-8D9D-C24A4FBA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B979D7B-C0A4-4F3D-B867-CA70C098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AD60233-B444-48C7-B547-1AC6254AD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5993520F-2236-4E48-A0A6-2617ADA3A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3558B98-1395-4950-8929-9DE6CF50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FCD7C41-AF15-40B6-B312-651B0B54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2422C7BF-832C-4111-BECC-50B8EC7F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9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60902F-07CF-4667-BFE6-AD1FA56C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2E680BA-58D3-4227-A84F-22048989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9F7C017-CD8D-453A-93ED-1530FCB3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4C770249-C3C5-4B9A-A8C5-8157E900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6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7FD86688-3A6C-46B3-A61C-25EB25E10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8DC849F-FF80-4562-9A52-74E0D9E3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C52EE58-861A-422C-AD87-FC6912AF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85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BD248E-E772-4494-B7D3-E5B003C8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A16DBD5-2CFD-4180-A7FA-E0825D52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E88D20C-9F49-4785-B7D3-CC3F028D1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B5CDCA2-4FBD-454A-95C3-68E3117E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CBFA584-4891-4879-814F-341F99FE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9B9B4FE7-80CE-4124-9571-859C9BDC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53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819034E-C540-4043-A530-B26E632F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096A5B8-3DE1-42AC-B917-6BEB3F885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769773D-BED4-4188-BA0A-A5E46D871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24C1FC0E-24E3-4F47-B65E-1CC4FEFA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F441914F-14D5-45AA-89AA-A77ECB3F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13CAF18-FB65-49D5-ABEA-399F878C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7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57311D9-8D01-4181-890A-B6281D09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55D1D37-A0A8-476C-B53E-C0A083E27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E9874C7-D1B5-4D2E-B4D9-38D4EFEC5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F6E6-A62E-4B38-AD84-87814CAB1CBF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427A318-F9B9-47B9-A8D7-B6235A394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E003D75-68E7-4F77-BCCA-C148A5CF5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66043-5E2E-44C4-A38E-8F31C2D87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ltkddnr0058/Softoon.git" TargetMode="Externa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: 도형 11">
            <a:extLst>
              <a:ext uri="{FF2B5EF4-FFF2-40B4-BE49-F238E27FC236}">
                <a16:creationId xmlns="" xmlns:a16="http://schemas.microsoft.com/office/drawing/2014/main" id="{F046BB8B-576B-4B19-AEC5-A86003179B17}"/>
              </a:ext>
            </a:extLst>
          </p:cNvPr>
          <p:cNvSpPr/>
          <p:nvPr/>
        </p:nvSpPr>
        <p:spPr>
          <a:xfrm rot="19248338">
            <a:off x="3982373" y="957895"/>
            <a:ext cx="4909464" cy="4371518"/>
          </a:xfrm>
          <a:custGeom>
            <a:avLst/>
            <a:gdLst>
              <a:gd name="connsiteX0" fmla="*/ 5973719 w 5973719"/>
              <a:gd name="connsiteY0" fmla="*/ 2317530 h 5319159"/>
              <a:gd name="connsiteX1" fmla="*/ 4721961 w 5973719"/>
              <a:gd name="connsiteY1" fmla="*/ 3804440 h 5319159"/>
              <a:gd name="connsiteX2" fmla="*/ 5162291 w 5973719"/>
              <a:gd name="connsiteY2" fmla="*/ 4163492 h 5319159"/>
              <a:gd name="connsiteX3" fmla="*/ 4032647 w 5973719"/>
              <a:gd name="connsiteY3" fmla="*/ 5309673 h 5319159"/>
              <a:gd name="connsiteX4" fmla="*/ 4034788 w 5973719"/>
              <a:gd name="connsiteY4" fmla="*/ 5311100 h 5319159"/>
              <a:gd name="connsiteX5" fmla="*/ 4031997 w 5973719"/>
              <a:gd name="connsiteY5" fmla="*/ 5310332 h 5319159"/>
              <a:gd name="connsiteX6" fmla="*/ 4023297 w 5973719"/>
              <a:gd name="connsiteY6" fmla="*/ 5319159 h 5319159"/>
              <a:gd name="connsiteX7" fmla="*/ 3993822 w 5973719"/>
              <a:gd name="connsiteY7" fmla="*/ 5299830 h 5319159"/>
              <a:gd name="connsiteX8" fmla="*/ 1841722 w 5973719"/>
              <a:gd name="connsiteY8" fmla="*/ 4707793 h 5319159"/>
              <a:gd name="connsiteX9" fmla="*/ 2236546 w 5973719"/>
              <a:gd name="connsiteY9" fmla="*/ 4147489 h 5319159"/>
              <a:gd name="connsiteX10" fmla="*/ 0 w 5973719"/>
              <a:gd name="connsiteY10" fmla="*/ 2680865 h 5319159"/>
              <a:gd name="connsiteX11" fmla="*/ 855176 w 5973719"/>
              <a:gd name="connsiteY11" fmla="*/ 651400 h 5319159"/>
              <a:gd name="connsiteX12" fmla="*/ 1302693 w 5973719"/>
              <a:gd name="connsiteY12" fmla="*/ 1016313 h 5319159"/>
              <a:gd name="connsiteX13" fmla="*/ 1909712 w 5973719"/>
              <a:gd name="connsiteY13" fmla="*/ 0 h 531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3719" h="5319159">
                <a:moveTo>
                  <a:pt x="5973719" y="2317530"/>
                </a:moveTo>
                <a:lnTo>
                  <a:pt x="4721961" y="3804440"/>
                </a:lnTo>
                <a:lnTo>
                  <a:pt x="5162291" y="4163492"/>
                </a:lnTo>
                <a:lnTo>
                  <a:pt x="4032647" y="5309673"/>
                </a:lnTo>
                <a:lnTo>
                  <a:pt x="4034788" y="5311100"/>
                </a:lnTo>
                <a:lnTo>
                  <a:pt x="4031997" y="5310332"/>
                </a:lnTo>
                <a:lnTo>
                  <a:pt x="4023297" y="5319159"/>
                </a:lnTo>
                <a:lnTo>
                  <a:pt x="3993822" y="5299830"/>
                </a:lnTo>
                <a:lnTo>
                  <a:pt x="1841722" y="4707793"/>
                </a:lnTo>
                <a:lnTo>
                  <a:pt x="2236546" y="4147489"/>
                </a:lnTo>
                <a:lnTo>
                  <a:pt x="0" y="2680865"/>
                </a:lnTo>
                <a:lnTo>
                  <a:pt x="855176" y="651400"/>
                </a:lnTo>
                <a:lnTo>
                  <a:pt x="1302693" y="1016313"/>
                </a:lnTo>
                <a:lnTo>
                  <a:pt x="1909712" y="0"/>
                </a:lnTo>
                <a:close/>
              </a:path>
            </a:pathLst>
          </a:custGeom>
          <a:solidFill>
            <a:srgbClr val="00A44E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5CA13BD-D9F1-4665-88EE-599DE951EBA9}"/>
              </a:ext>
            </a:extLst>
          </p:cNvPr>
          <p:cNvGrpSpPr/>
          <p:nvPr/>
        </p:nvGrpSpPr>
        <p:grpSpPr>
          <a:xfrm>
            <a:off x="3728372" y="1320800"/>
            <a:ext cx="4909464" cy="4371518"/>
            <a:chOff x="3337167" y="883559"/>
            <a:chExt cx="5517667" cy="4913078"/>
          </a:xfrm>
        </p:grpSpPr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C17076CE-D6B5-4E91-9E97-5578A9B7D9E4}"/>
                </a:ext>
              </a:extLst>
            </p:cNvPr>
            <p:cNvSpPr/>
            <p:nvPr/>
          </p:nvSpPr>
          <p:spPr>
            <a:xfrm rot="19248338">
              <a:off x="3337167" y="883559"/>
              <a:ext cx="5517667" cy="4913078"/>
            </a:xfrm>
            <a:custGeom>
              <a:avLst/>
              <a:gdLst>
                <a:gd name="connsiteX0" fmla="*/ 5973719 w 5973719"/>
                <a:gd name="connsiteY0" fmla="*/ 2317530 h 5319159"/>
                <a:gd name="connsiteX1" fmla="*/ 4721961 w 5973719"/>
                <a:gd name="connsiteY1" fmla="*/ 3804440 h 5319159"/>
                <a:gd name="connsiteX2" fmla="*/ 5162291 w 5973719"/>
                <a:gd name="connsiteY2" fmla="*/ 4163492 h 5319159"/>
                <a:gd name="connsiteX3" fmla="*/ 4032647 w 5973719"/>
                <a:gd name="connsiteY3" fmla="*/ 5309673 h 5319159"/>
                <a:gd name="connsiteX4" fmla="*/ 4034788 w 5973719"/>
                <a:gd name="connsiteY4" fmla="*/ 5311100 h 5319159"/>
                <a:gd name="connsiteX5" fmla="*/ 4031997 w 5973719"/>
                <a:gd name="connsiteY5" fmla="*/ 5310332 h 5319159"/>
                <a:gd name="connsiteX6" fmla="*/ 4023297 w 5973719"/>
                <a:gd name="connsiteY6" fmla="*/ 5319159 h 5319159"/>
                <a:gd name="connsiteX7" fmla="*/ 3993822 w 5973719"/>
                <a:gd name="connsiteY7" fmla="*/ 5299830 h 5319159"/>
                <a:gd name="connsiteX8" fmla="*/ 1841722 w 5973719"/>
                <a:gd name="connsiteY8" fmla="*/ 4707793 h 5319159"/>
                <a:gd name="connsiteX9" fmla="*/ 2236546 w 5973719"/>
                <a:gd name="connsiteY9" fmla="*/ 4147489 h 5319159"/>
                <a:gd name="connsiteX10" fmla="*/ 0 w 5973719"/>
                <a:gd name="connsiteY10" fmla="*/ 2680865 h 5319159"/>
                <a:gd name="connsiteX11" fmla="*/ 855176 w 5973719"/>
                <a:gd name="connsiteY11" fmla="*/ 651400 h 5319159"/>
                <a:gd name="connsiteX12" fmla="*/ 1302693 w 5973719"/>
                <a:gd name="connsiteY12" fmla="*/ 1016313 h 5319159"/>
                <a:gd name="connsiteX13" fmla="*/ 1909712 w 5973719"/>
                <a:gd name="connsiteY13" fmla="*/ 0 h 531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3719" h="5319159">
                  <a:moveTo>
                    <a:pt x="5973719" y="2317530"/>
                  </a:moveTo>
                  <a:lnTo>
                    <a:pt x="4721961" y="3804440"/>
                  </a:lnTo>
                  <a:lnTo>
                    <a:pt x="5162291" y="4163492"/>
                  </a:lnTo>
                  <a:lnTo>
                    <a:pt x="4032647" y="5309673"/>
                  </a:lnTo>
                  <a:lnTo>
                    <a:pt x="4034788" y="5311100"/>
                  </a:lnTo>
                  <a:lnTo>
                    <a:pt x="4031997" y="5310332"/>
                  </a:lnTo>
                  <a:lnTo>
                    <a:pt x="4023297" y="5319159"/>
                  </a:lnTo>
                  <a:lnTo>
                    <a:pt x="3993822" y="5299830"/>
                  </a:lnTo>
                  <a:lnTo>
                    <a:pt x="1841722" y="4707793"/>
                  </a:lnTo>
                  <a:lnTo>
                    <a:pt x="2236546" y="4147489"/>
                  </a:lnTo>
                  <a:lnTo>
                    <a:pt x="0" y="2680865"/>
                  </a:lnTo>
                  <a:lnTo>
                    <a:pt x="855176" y="651400"/>
                  </a:lnTo>
                  <a:lnTo>
                    <a:pt x="1302693" y="1016313"/>
                  </a:lnTo>
                  <a:lnTo>
                    <a:pt x="1909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63500" dir="3000000" sx="101000" sy="101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55ABA96-E648-4C43-A336-B9704A9B0BF9}"/>
                </a:ext>
              </a:extLst>
            </p:cNvPr>
            <p:cNvSpPr txBox="1"/>
            <p:nvPr/>
          </p:nvSpPr>
          <p:spPr>
            <a:xfrm>
              <a:off x="3794884" y="2354269"/>
              <a:ext cx="4279900" cy="197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0" spc="-150" dirty="0" err="1" smtClean="0">
                  <a:solidFill>
                    <a:srgbClr val="00D564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Softoon</a:t>
              </a:r>
              <a:endParaRPr lang="en-US" altLang="ko-KR" sz="60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endParaRPr lang="en-US" altLang="ko-KR" sz="2400" spc="-150" dirty="0" smtClean="0">
                <a:solidFill>
                  <a:srgbClr val="00A44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r>
                <a:rPr lang="ko-KR" altLang="en-US" sz="2400" spc="-150" dirty="0" smtClean="0">
                  <a:solidFill>
                    <a:srgbClr val="00A44E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김제영 배나영 이상욱</a:t>
              </a:r>
              <a:endParaRPr lang="ko-KR" altLang="en-US" sz="2400" spc="-150" dirty="0">
                <a:solidFill>
                  <a:srgbClr val="00A44E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55ABA96-E648-4C43-A336-B9704A9B0BF9}"/>
              </a:ext>
            </a:extLst>
          </p:cNvPr>
          <p:cNvSpPr txBox="1"/>
          <p:nvPr/>
        </p:nvSpPr>
        <p:spPr>
          <a:xfrm>
            <a:off x="9042400" y="6378436"/>
            <a:ext cx="314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2019 Cloud Computing</a:t>
            </a:r>
            <a:endParaRPr lang="ko-KR" altLang="en-US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135636" y="390544"/>
            <a:ext cx="2013317" cy="2251581"/>
            <a:chOff x="4135636" y="390544"/>
            <a:chExt cx="2013317" cy="2251581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636" y="390544"/>
              <a:ext cx="1885950" cy="2057400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 rot="21043383">
              <a:off x="4299724" y="2203975"/>
              <a:ext cx="1849229" cy="438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6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: 도형 23">
            <a:extLst>
              <a:ext uri="{FF2B5EF4-FFF2-40B4-BE49-F238E27FC236}">
                <a16:creationId xmlns="" xmlns:a16="http://schemas.microsoft.com/office/drawing/2014/main" id="{7E2E08EA-503F-4E65-B574-211324A954EE}"/>
              </a:ext>
            </a:extLst>
          </p:cNvPr>
          <p:cNvSpPr/>
          <p:nvPr/>
        </p:nvSpPr>
        <p:spPr>
          <a:xfrm rot="19248338">
            <a:off x="999362" y="558250"/>
            <a:ext cx="2045203" cy="1821103"/>
          </a:xfrm>
          <a:custGeom>
            <a:avLst/>
            <a:gdLst>
              <a:gd name="connsiteX0" fmla="*/ 5973719 w 5973719"/>
              <a:gd name="connsiteY0" fmla="*/ 2317530 h 5319159"/>
              <a:gd name="connsiteX1" fmla="*/ 4721961 w 5973719"/>
              <a:gd name="connsiteY1" fmla="*/ 3804440 h 5319159"/>
              <a:gd name="connsiteX2" fmla="*/ 5162291 w 5973719"/>
              <a:gd name="connsiteY2" fmla="*/ 4163492 h 5319159"/>
              <a:gd name="connsiteX3" fmla="*/ 4032647 w 5973719"/>
              <a:gd name="connsiteY3" fmla="*/ 5309673 h 5319159"/>
              <a:gd name="connsiteX4" fmla="*/ 4034788 w 5973719"/>
              <a:gd name="connsiteY4" fmla="*/ 5311100 h 5319159"/>
              <a:gd name="connsiteX5" fmla="*/ 4031997 w 5973719"/>
              <a:gd name="connsiteY5" fmla="*/ 5310332 h 5319159"/>
              <a:gd name="connsiteX6" fmla="*/ 4023297 w 5973719"/>
              <a:gd name="connsiteY6" fmla="*/ 5319159 h 5319159"/>
              <a:gd name="connsiteX7" fmla="*/ 3993822 w 5973719"/>
              <a:gd name="connsiteY7" fmla="*/ 5299830 h 5319159"/>
              <a:gd name="connsiteX8" fmla="*/ 1841722 w 5973719"/>
              <a:gd name="connsiteY8" fmla="*/ 4707793 h 5319159"/>
              <a:gd name="connsiteX9" fmla="*/ 2236546 w 5973719"/>
              <a:gd name="connsiteY9" fmla="*/ 4147489 h 5319159"/>
              <a:gd name="connsiteX10" fmla="*/ 0 w 5973719"/>
              <a:gd name="connsiteY10" fmla="*/ 2680865 h 5319159"/>
              <a:gd name="connsiteX11" fmla="*/ 855176 w 5973719"/>
              <a:gd name="connsiteY11" fmla="*/ 651400 h 5319159"/>
              <a:gd name="connsiteX12" fmla="*/ 1302693 w 5973719"/>
              <a:gd name="connsiteY12" fmla="*/ 1016313 h 5319159"/>
              <a:gd name="connsiteX13" fmla="*/ 1909712 w 5973719"/>
              <a:gd name="connsiteY13" fmla="*/ 0 h 531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3719" h="5319159">
                <a:moveTo>
                  <a:pt x="5973719" y="2317530"/>
                </a:moveTo>
                <a:lnTo>
                  <a:pt x="4721961" y="3804440"/>
                </a:lnTo>
                <a:lnTo>
                  <a:pt x="5162291" y="4163492"/>
                </a:lnTo>
                <a:lnTo>
                  <a:pt x="4032647" y="5309673"/>
                </a:lnTo>
                <a:lnTo>
                  <a:pt x="4034788" y="5311100"/>
                </a:lnTo>
                <a:lnTo>
                  <a:pt x="4031997" y="5310332"/>
                </a:lnTo>
                <a:lnTo>
                  <a:pt x="4023297" y="5319159"/>
                </a:lnTo>
                <a:lnTo>
                  <a:pt x="3993822" y="5299830"/>
                </a:lnTo>
                <a:lnTo>
                  <a:pt x="1841722" y="4707793"/>
                </a:lnTo>
                <a:lnTo>
                  <a:pt x="2236546" y="4147489"/>
                </a:lnTo>
                <a:lnTo>
                  <a:pt x="0" y="2680865"/>
                </a:lnTo>
                <a:lnTo>
                  <a:pt x="855176" y="651400"/>
                </a:lnTo>
                <a:lnTo>
                  <a:pt x="1302693" y="1016313"/>
                </a:lnTo>
                <a:lnTo>
                  <a:pt x="1909712" y="0"/>
                </a:lnTo>
                <a:close/>
              </a:path>
            </a:pathLst>
          </a:custGeom>
          <a:solidFill>
            <a:srgbClr val="00A44E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55ABA96-E648-4C43-A336-B9704A9B0BF9}"/>
              </a:ext>
            </a:extLst>
          </p:cNvPr>
          <p:cNvSpPr txBox="1"/>
          <p:nvPr/>
        </p:nvSpPr>
        <p:spPr>
          <a:xfrm>
            <a:off x="3490375" y="1792265"/>
            <a:ext cx="6248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팀 소개</a:t>
            </a:r>
            <a:endParaRPr lang="en-US" altLang="ko-KR" sz="32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1.1 </a:t>
            </a:r>
            <a:r>
              <a:rPr lang="ko-KR" altLang="en-US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팀 명</a:t>
            </a:r>
            <a:endParaRPr lang="en-US" altLang="ko-KR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1.2 </a:t>
            </a:r>
            <a:r>
              <a:rPr lang="ko-KR" altLang="en-US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팀 멤버 소개</a:t>
            </a:r>
            <a:endParaRPr lang="en-US" altLang="ko-KR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</a:t>
            </a:r>
            <a:endParaRPr lang="en-US" altLang="ko-KR" sz="32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2.1 </a:t>
            </a:r>
            <a:r>
              <a:rPr lang="ko-KR" altLang="en-US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프로젝트 목적</a:t>
            </a:r>
            <a:endParaRPr lang="en-US" altLang="ko-KR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2.2  </a:t>
            </a:r>
            <a:r>
              <a:rPr lang="ko-KR" altLang="en-US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프로젝트 유용성</a:t>
            </a:r>
            <a:endParaRPr lang="en-US" altLang="ko-KR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3200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 계획</a:t>
            </a:r>
            <a:endParaRPr lang="en-US" altLang="ko-KR" sz="3200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3.1 </a:t>
            </a:r>
            <a:r>
              <a:rPr lang="ko-KR" altLang="en-US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endParaRPr lang="en-US" altLang="ko-KR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pc="-15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3.2 </a:t>
            </a:r>
            <a:r>
              <a:rPr lang="en-US" altLang="ko-KR" spc="-15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Github</a:t>
            </a:r>
            <a:endParaRPr lang="en-US" altLang="ko-KR" spc="-15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A4C71E6-FBBB-4179-8FCF-56662CA318ED}"/>
              </a:ext>
            </a:extLst>
          </p:cNvPr>
          <p:cNvGrpSpPr/>
          <p:nvPr/>
        </p:nvGrpSpPr>
        <p:grpSpPr>
          <a:xfrm>
            <a:off x="824640" y="418346"/>
            <a:ext cx="2120303" cy="1887974"/>
            <a:chOff x="736956" y="259614"/>
            <a:chExt cx="2378260" cy="2117666"/>
          </a:xfrm>
        </p:grpSpPr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C17076CE-D6B5-4E91-9E97-5578A9B7D9E4}"/>
                </a:ext>
              </a:extLst>
            </p:cNvPr>
            <p:cNvSpPr/>
            <p:nvPr/>
          </p:nvSpPr>
          <p:spPr>
            <a:xfrm rot="19248338">
              <a:off x="736956" y="259614"/>
              <a:ext cx="2378260" cy="2117666"/>
            </a:xfrm>
            <a:custGeom>
              <a:avLst/>
              <a:gdLst>
                <a:gd name="connsiteX0" fmla="*/ 5973719 w 5973719"/>
                <a:gd name="connsiteY0" fmla="*/ 2317530 h 5319159"/>
                <a:gd name="connsiteX1" fmla="*/ 4721961 w 5973719"/>
                <a:gd name="connsiteY1" fmla="*/ 3804440 h 5319159"/>
                <a:gd name="connsiteX2" fmla="*/ 5162291 w 5973719"/>
                <a:gd name="connsiteY2" fmla="*/ 4163492 h 5319159"/>
                <a:gd name="connsiteX3" fmla="*/ 4032647 w 5973719"/>
                <a:gd name="connsiteY3" fmla="*/ 5309673 h 5319159"/>
                <a:gd name="connsiteX4" fmla="*/ 4034788 w 5973719"/>
                <a:gd name="connsiteY4" fmla="*/ 5311100 h 5319159"/>
                <a:gd name="connsiteX5" fmla="*/ 4031997 w 5973719"/>
                <a:gd name="connsiteY5" fmla="*/ 5310332 h 5319159"/>
                <a:gd name="connsiteX6" fmla="*/ 4023297 w 5973719"/>
                <a:gd name="connsiteY6" fmla="*/ 5319159 h 5319159"/>
                <a:gd name="connsiteX7" fmla="*/ 3993822 w 5973719"/>
                <a:gd name="connsiteY7" fmla="*/ 5299830 h 5319159"/>
                <a:gd name="connsiteX8" fmla="*/ 1841722 w 5973719"/>
                <a:gd name="connsiteY8" fmla="*/ 4707793 h 5319159"/>
                <a:gd name="connsiteX9" fmla="*/ 2236546 w 5973719"/>
                <a:gd name="connsiteY9" fmla="*/ 4147489 h 5319159"/>
                <a:gd name="connsiteX10" fmla="*/ 0 w 5973719"/>
                <a:gd name="connsiteY10" fmla="*/ 2680865 h 5319159"/>
                <a:gd name="connsiteX11" fmla="*/ 855176 w 5973719"/>
                <a:gd name="connsiteY11" fmla="*/ 651400 h 5319159"/>
                <a:gd name="connsiteX12" fmla="*/ 1302693 w 5973719"/>
                <a:gd name="connsiteY12" fmla="*/ 1016313 h 5319159"/>
                <a:gd name="connsiteX13" fmla="*/ 1909712 w 5973719"/>
                <a:gd name="connsiteY13" fmla="*/ 0 h 531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3719" h="5319159">
                  <a:moveTo>
                    <a:pt x="5973719" y="2317530"/>
                  </a:moveTo>
                  <a:lnTo>
                    <a:pt x="4721961" y="3804440"/>
                  </a:lnTo>
                  <a:lnTo>
                    <a:pt x="5162291" y="4163492"/>
                  </a:lnTo>
                  <a:lnTo>
                    <a:pt x="4032647" y="5309673"/>
                  </a:lnTo>
                  <a:lnTo>
                    <a:pt x="4034788" y="5311100"/>
                  </a:lnTo>
                  <a:lnTo>
                    <a:pt x="4031997" y="5310332"/>
                  </a:lnTo>
                  <a:lnTo>
                    <a:pt x="4023297" y="5319159"/>
                  </a:lnTo>
                  <a:lnTo>
                    <a:pt x="3993822" y="5299830"/>
                  </a:lnTo>
                  <a:lnTo>
                    <a:pt x="1841722" y="4707793"/>
                  </a:lnTo>
                  <a:lnTo>
                    <a:pt x="2236546" y="4147489"/>
                  </a:lnTo>
                  <a:lnTo>
                    <a:pt x="0" y="2680865"/>
                  </a:lnTo>
                  <a:lnTo>
                    <a:pt x="855176" y="651400"/>
                  </a:lnTo>
                  <a:lnTo>
                    <a:pt x="1302693" y="1016313"/>
                  </a:lnTo>
                  <a:lnTo>
                    <a:pt x="1909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5756FD0E-25A5-46B0-A78B-578FBCC1B16F}"/>
                </a:ext>
              </a:extLst>
            </p:cNvPr>
            <p:cNvSpPr txBox="1"/>
            <p:nvPr/>
          </p:nvSpPr>
          <p:spPr>
            <a:xfrm>
              <a:off x="1062794" y="1006677"/>
              <a:ext cx="1638299" cy="794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spc="-150" dirty="0">
                  <a:solidFill>
                    <a:srgbClr val="00D564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목차</a:t>
              </a:r>
              <a:endParaRPr lang="en-US" altLang="ko-KR" sz="4400" spc="-150" dirty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0C939F94-9DA3-4B0A-8B4A-78BBE01A6173}"/>
              </a:ext>
            </a:extLst>
          </p:cNvPr>
          <p:cNvSpPr/>
          <p:nvPr/>
        </p:nvSpPr>
        <p:spPr>
          <a:xfrm>
            <a:off x="3209606" y="1924050"/>
            <a:ext cx="93366" cy="466952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50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="" xmlns:a16="http://schemas.microsoft.com/office/drawing/2014/main" id="{CC9DA75E-A56E-44F2-AA33-8114A65920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870"/>
            </a:avLst>
          </a:prstGeom>
          <a:solidFill>
            <a:srgbClr val="00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F57F5AF2-123E-4DC1-8A14-67B7E2F0168F}"/>
              </a:ext>
            </a:extLst>
          </p:cNvPr>
          <p:cNvGrpSpPr/>
          <p:nvPr/>
        </p:nvGrpSpPr>
        <p:grpSpPr>
          <a:xfrm>
            <a:off x="3809331" y="1337793"/>
            <a:ext cx="4573337" cy="3324313"/>
            <a:chOff x="1633431" y="-986035"/>
            <a:chExt cx="2378260" cy="2117666"/>
          </a:xfrm>
          <a:effectLst/>
        </p:grpSpPr>
        <p:sp>
          <p:nvSpPr>
            <p:cNvPr id="8" name="자유형: 도형 7">
              <a:extLst>
                <a:ext uri="{FF2B5EF4-FFF2-40B4-BE49-F238E27FC236}">
                  <a16:creationId xmlns="" xmlns:a16="http://schemas.microsoft.com/office/drawing/2014/main" id="{70CB8458-5890-41B6-AA8B-48F9B4CEF8B9}"/>
                </a:ext>
              </a:extLst>
            </p:cNvPr>
            <p:cNvSpPr/>
            <p:nvPr/>
          </p:nvSpPr>
          <p:spPr>
            <a:xfrm rot="19248338">
              <a:off x="1633431" y="-986035"/>
              <a:ext cx="2378260" cy="2117666"/>
            </a:xfrm>
            <a:custGeom>
              <a:avLst/>
              <a:gdLst>
                <a:gd name="connsiteX0" fmla="*/ 5973719 w 5973719"/>
                <a:gd name="connsiteY0" fmla="*/ 2317530 h 5319159"/>
                <a:gd name="connsiteX1" fmla="*/ 4721961 w 5973719"/>
                <a:gd name="connsiteY1" fmla="*/ 3804440 h 5319159"/>
                <a:gd name="connsiteX2" fmla="*/ 5162291 w 5973719"/>
                <a:gd name="connsiteY2" fmla="*/ 4163492 h 5319159"/>
                <a:gd name="connsiteX3" fmla="*/ 4032647 w 5973719"/>
                <a:gd name="connsiteY3" fmla="*/ 5309673 h 5319159"/>
                <a:gd name="connsiteX4" fmla="*/ 4034788 w 5973719"/>
                <a:gd name="connsiteY4" fmla="*/ 5311100 h 5319159"/>
                <a:gd name="connsiteX5" fmla="*/ 4031997 w 5973719"/>
                <a:gd name="connsiteY5" fmla="*/ 5310332 h 5319159"/>
                <a:gd name="connsiteX6" fmla="*/ 4023297 w 5973719"/>
                <a:gd name="connsiteY6" fmla="*/ 5319159 h 5319159"/>
                <a:gd name="connsiteX7" fmla="*/ 3993822 w 5973719"/>
                <a:gd name="connsiteY7" fmla="*/ 5299830 h 5319159"/>
                <a:gd name="connsiteX8" fmla="*/ 1841722 w 5973719"/>
                <a:gd name="connsiteY8" fmla="*/ 4707793 h 5319159"/>
                <a:gd name="connsiteX9" fmla="*/ 2236546 w 5973719"/>
                <a:gd name="connsiteY9" fmla="*/ 4147489 h 5319159"/>
                <a:gd name="connsiteX10" fmla="*/ 0 w 5973719"/>
                <a:gd name="connsiteY10" fmla="*/ 2680865 h 5319159"/>
                <a:gd name="connsiteX11" fmla="*/ 855176 w 5973719"/>
                <a:gd name="connsiteY11" fmla="*/ 651400 h 5319159"/>
                <a:gd name="connsiteX12" fmla="*/ 1302693 w 5973719"/>
                <a:gd name="connsiteY12" fmla="*/ 1016313 h 5319159"/>
                <a:gd name="connsiteX13" fmla="*/ 1909712 w 5973719"/>
                <a:gd name="connsiteY13" fmla="*/ 0 h 531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3719" h="5319159">
                  <a:moveTo>
                    <a:pt x="5973719" y="2317530"/>
                  </a:moveTo>
                  <a:lnTo>
                    <a:pt x="4721961" y="3804440"/>
                  </a:lnTo>
                  <a:lnTo>
                    <a:pt x="5162291" y="4163492"/>
                  </a:lnTo>
                  <a:lnTo>
                    <a:pt x="4032647" y="5309673"/>
                  </a:lnTo>
                  <a:lnTo>
                    <a:pt x="4034788" y="5311100"/>
                  </a:lnTo>
                  <a:lnTo>
                    <a:pt x="4031997" y="5310332"/>
                  </a:lnTo>
                  <a:lnTo>
                    <a:pt x="4023297" y="5319159"/>
                  </a:lnTo>
                  <a:lnTo>
                    <a:pt x="3993822" y="5299830"/>
                  </a:lnTo>
                  <a:lnTo>
                    <a:pt x="1841722" y="4707793"/>
                  </a:lnTo>
                  <a:lnTo>
                    <a:pt x="2236546" y="4147489"/>
                  </a:lnTo>
                  <a:lnTo>
                    <a:pt x="0" y="2680865"/>
                  </a:lnTo>
                  <a:lnTo>
                    <a:pt x="855176" y="651400"/>
                  </a:lnTo>
                  <a:lnTo>
                    <a:pt x="1302693" y="1016313"/>
                  </a:lnTo>
                  <a:lnTo>
                    <a:pt x="1909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7874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8E2CC475-CFCE-43E5-A902-C52A66BCB90A}"/>
                </a:ext>
              </a:extLst>
            </p:cNvPr>
            <p:cNvSpPr txBox="1"/>
            <p:nvPr/>
          </p:nvSpPr>
          <p:spPr>
            <a:xfrm>
              <a:off x="2003411" y="-172276"/>
              <a:ext cx="1638299" cy="49015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400" spc="-150" dirty="0" err="1" smtClean="0">
                  <a:solidFill>
                    <a:srgbClr val="00D564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Softoon</a:t>
              </a:r>
              <a:endParaRPr lang="en-US" altLang="ko-KR" sz="4400" spc="-150" dirty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C3F918-264B-4DB7-8266-A83C2BA4C1DD}"/>
              </a:ext>
            </a:extLst>
          </p:cNvPr>
          <p:cNvSpPr txBox="1"/>
          <p:nvPr/>
        </p:nvSpPr>
        <p:spPr>
          <a:xfrm>
            <a:off x="457200" y="419100"/>
            <a:ext cx="285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 소개 </a:t>
            </a:r>
            <a:r>
              <a:rPr lang="ko-KR" altLang="en-US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명 </a:t>
            </a:r>
            <a:r>
              <a:rPr lang="en-US" altLang="ko-KR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pc="-150" dirty="0">
              <a:solidFill>
                <a:srgbClr val="00D56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88B15BDF-2774-4351-9965-030D99727E3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457200" cy="419100"/>
          </a:xfrm>
          <a:prstGeom prst="straightConnector1">
            <a:avLst/>
          </a:prstGeom>
          <a:ln>
            <a:solidFill>
              <a:srgbClr val="00A44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529839" y="1073977"/>
            <a:ext cx="1119499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2042087" y="4925927"/>
            <a:ext cx="8117697" cy="819150"/>
            <a:chOff x="1956362" y="4925927"/>
            <a:chExt cx="8117697" cy="819150"/>
          </a:xfrm>
          <a:solidFill>
            <a:srgbClr val="00D564"/>
          </a:solidFill>
        </p:grpSpPr>
        <p:grpSp>
          <p:nvGrpSpPr>
            <p:cNvPr id="38" name="그룹 37"/>
            <p:cNvGrpSpPr/>
            <p:nvPr/>
          </p:nvGrpSpPr>
          <p:grpSpPr>
            <a:xfrm>
              <a:off x="1956362" y="4925927"/>
              <a:ext cx="7282887" cy="819150"/>
              <a:chOff x="3080313" y="5061360"/>
              <a:chExt cx="5132838" cy="819150"/>
            </a:xfrm>
            <a:grpFill/>
          </p:grpSpPr>
          <p:sp>
            <p:nvSpPr>
              <p:cNvPr id="34" name="모서리가 둥근 직사각형 33"/>
              <p:cNvSpPr/>
              <p:nvPr/>
            </p:nvSpPr>
            <p:spPr>
              <a:xfrm>
                <a:off x="3080313" y="5061360"/>
                <a:ext cx="4908562" cy="81915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Software + </a:t>
                </a:r>
                <a:r>
                  <a:rPr lang="en-US" altLang="ko-KR" dirty="0" err="1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Webtoon</a:t>
                </a:r>
                <a:r>
                  <a:rPr lang="en-US" altLang="ko-KR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의 합성어</a:t>
                </a:r>
                <a:endParaRPr lang="en-US" altLang="ko-KR" dirty="0" smtClean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 algn="ctr"/>
                <a:r>
                  <a:rPr lang="en-US" altLang="ko-KR" dirty="0" err="1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Webtoon</a:t>
                </a:r>
                <a:r>
                  <a:rPr lang="ko-KR" altLang="en-US" dirty="0" smtClean="0">
                    <a:solidFill>
                      <a:schemeClr val="bg1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을 주제로 한 프로젝트</a:t>
                </a:r>
                <a:endParaRPr lang="ko-KR" altLang="en-US" dirty="0"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37" name="이등변 삼각형 36"/>
              <p:cNvSpPr/>
              <p:nvPr/>
            </p:nvSpPr>
            <p:spPr>
              <a:xfrm rot="5400000">
                <a:off x="7809356" y="5233402"/>
                <a:ext cx="332525" cy="47506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타원 38"/>
            <p:cNvSpPr/>
            <p:nvPr/>
          </p:nvSpPr>
          <p:spPr>
            <a:xfrm>
              <a:off x="9354059" y="4975501"/>
              <a:ext cx="720000" cy="720000"/>
            </a:xfrm>
            <a:prstGeom prst="ellipse">
              <a:avLst/>
            </a:prstGeom>
            <a:noFill/>
            <a:ln w="38100">
              <a:solidFill>
                <a:srgbClr val="00D5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십자형 39"/>
            <p:cNvSpPr/>
            <p:nvPr/>
          </p:nvSpPr>
          <p:spPr>
            <a:xfrm>
              <a:off x="9534059" y="5155501"/>
              <a:ext cx="360000" cy="360000"/>
            </a:xfrm>
            <a:prstGeom prst="plus">
              <a:avLst>
                <a:gd name="adj" fmla="val 47049"/>
              </a:avLst>
            </a:prstGeom>
            <a:grpFill/>
            <a:ln>
              <a:solidFill>
                <a:srgbClr val="00D5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738072" y="613816"/>
            <a:ext cx="1924088" cy="366775"/>
            <a:chOff x="9738072" y="613816"/>
            <a:chExt cx="1924088" cy="366775"/>
          </a:xfrm>
        </p:grpSpPr>
        <p:grpSp>
          <p:nvGrpSpPr>
            <p:cNvPr id="50" name="그룹 49"/>
            <p:cNvGrpSpPr/>
            <p:nvPr/>
          </p:nvGrpSpPr>
          <p:grpSpPr>
            <a:xfrm>
              <a:off x="9738072" y="613816"/>
              <a:ext cx="800137" cy="366775"/>
              <a:chOff x="8334337" y="647700"/>
              <a:chExt cx="800137" cy="366775"/>
            </a:xfrm>
          </p:grpSpPr>
          <p:grpSp>
            <p:nvGrpSpPr>
              <p:cNvPr id="46" name="그룹 45"/>
              <p:cNvGrpSpPr/>
              <p:nvPr/>
            </p:nvGrpSpPr>
            <p:grpSpPr>
              <a:xfrm>
                <a:off x="8439113" y="736410"/>
                <a:ext cx="180000" cy="180000"/>
                <a:chOff x="9592184" y="5127901"/>
                <a:chExt cx="720000" cy="720000"/>
              </a:xfrm>
            </p:grpSpPr>
            <p:sp>
              <p:nvSpPr>
                <p:cNvPr id="44" name="타원 43"/>
                <p:cNvSpPr/>
                <p:nvPr/>
              </p:nvSpPr>
              <p:spPr>
                <a:xfrm>
                  <a:off x="9592184" y="5127901"/>
                  <a:ext cx="720000" cy="720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십자형 44"/>
                <p:cNvSpPr/>
                <p:nvPr/>
              </p:nvSpPr>
              <p:spPr>
                <a:xfrm>
                  <a:off x="9772184" y="5307901"/>
                  <a:ext cx="360000" cy="360000"/>
                </a:xfrm>
                <a:prstGeom prst="plus">
                  <a:avLst>
                    <a:gd name="adj" fmla="val 47049"/>
                  </a:avLst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직사각형 48"/>
              <p:cNvSpPr/>
              <p:nvPr/>
            </p:nvSpPr>
            <p:spPr>
              <a:xfrm>
                <a:off x="8334337" y="647700"/>
                <a:ext cx="800137" cy="36677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    관심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직사각형 52"/>
            <p:cNvSpPr/>
            <p:nvPr/>
          </p:nvSpPr>
          <p:spPr>
            <a:xfrm>
              <a:off x="10538209" y="613816"/>
              <a:ext cx="1123951" cy="3667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♥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99,999+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30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="" xmlns:a16="http://schemas.microsoft.com/office/drawing/2014/main" id="{CC9DA75E-A56E-44F2-AA33-8114A65920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870"/>
            </a:avLst>
          </a:prstGeom>
          <a:solidFill>
            <a:srgbClr val="00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C3F918-264B-4DB7-8266-A83C2BA4C1DD}"/>
              </a:ext>
            </a:extLst>
          </p:cNvPr>
          <p:cNvSpPr txBox="1"/>
          <p:nvPr/>
        </p:nvSpPr>
        <p:spPr>
          <a:xfrm>
            <a:off x="457200" y="419100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팀 소개 </a:t>
            </a:r>
            <a:r>
              <a:rPr lang="ko-KR" altLang="en-US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 멤버 </a:t>
            </a:r>
            <a:r>
              <a:rPr lang="en-US" altLang="ko-KR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pc="-150" dirty="0">
              <a:solidFill>
                <a:srgbClr val="00D56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88B15BDF-2774-4351-9965-030D99727E3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457200" cy="419100"/>
          </a:xfrm>
          <a:prstGeom prst="straightConnector1">
            <a:avLst/>
          </a:prstGeom>
          <a:ln>
            <a:solidFill>
              <a:srgbClr val="00A44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85826" y="1619317"/>
            <a:ext cx="468000" cy="468000"/>
          </a:xfrm>
          <a:prstGeom prst="rect">
            <a:avLst/>
          </a:prstGeom>
          <a:solidFill>
            <a:srgbClr val="46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+mj-lt"/>
                <a:ea typeface="맑은 고딕" panose="020B0503020000020004" pitchFamily="50" charset="-127"/>
              </a:rPr>
              <a:t>ㄱ</a:t>
            </a:r>
            <a:endParaRPr lang="ko-KR" altLang="en-US" sz="24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85826" y="3124267"/>
            <a:ext cx="468000" cy="468000"/>
          </a:xfrm>
          <a:prstGeom prst="rect">
            <a:avLst/>
          </a:prstGeom>
          <a:solidFill>
            <a:srgbClr val="46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+mj-lt"/>
                <a:ea typeface="맑은 고딕" panose="020B0503020000020004" pitchFamily="50" charset="-127"/>
              </a:rPr>
              <a:t>ㅂ</a:t>
            </a:r>
            <a:endParaRPr lang="ko-KR" altLang="en-US" sz="24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85826" y="4757133"/>
            <a:ext cx="468000" cy="468000"/>
          </a:xfrm>
          <a:prstGeom prst="rect">
            <a:avLst/>
          </a:prstGeom>
          <a:solidFill>
            <a:srgbClr val="4646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latin typeface="+mj-lt"/>
                <a:ea typeface="맑은 고딕" panose="020B0503020000020004" pitchFamily="50" charset="-127"/>
              </a:rPr>
              <a:t>ㅇ</a:t>
            </a:r>
            <a:endParaRPr lang="ko-KR" altLang="en-US" sz="2400" dirty="0"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95437" y="1621093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김제영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95437" y="3124266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배나영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595437" y="4757133"/>
            <a:ext cx="10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이상욱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2671762" y="1490358"/>
            <a:ext cx="1260000" cy="1260000"/>
            <a:chOff x="2671762" y="1484531"/>
            <a:chExt cx="1402313" cy="1371661"/>
          </a:xfrm>
        </p:grpSpPr>
        <p:sp>
          <p:nvSpPr>
            <p:cNvPr id="12" name="직사각형 11"/>
            <p:cNvSpPr/>
            <p:nvPr/>
          </p:nvSpPr>
          <p:spPr>
            <a:xfrm>
              <a:off x="2671762" y="1632192"/>
              <a:ext cx="1224000" cy="1224000"/>
            </a:xfrm>
            <a:prstGeom prst="rect">
              <a:avLst/>
            </a:prstGeom>
            <a:solidFill>
              <a:srgbClr val="00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743762" y="1704192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팀장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3645450" y="1484531"/>
              <a:ext cx="428625" cy="409575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 Black" panose="020B0A04020102020204" pitchFamily="34" charset="0"/>
                  <a:ea typeface="HY얕은샘물M" panose="02030600000101010101" pitchFamily="18" charset="-127"/>
                </a:rPr>
                <a:t>UP</a:t>
              </a:r>
              <a:endParaRPr lang="ko-KR" altLang="en-US" sz="1400" b="1" dirty="0">
                <a:solidFill>
                  <a:schemeClr val="tx1"/>
                </a:solidFill>
                <a:latin typeface="Arial Black" panose="020B0A04020102020204" pitchFamily="34" charset="0"/>
                <a:ea typeface="HY얕은샘물M" panose="02030600000101010101" pitchFamily="18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2671762" y="3010186"/>
            <a:ext cx="1260000" cy="1260000"/>
            <a:chOff x="2671762" y="1484531"/>
            <a:chExt cx="1402313" cy="1371661"/>
          </a:xfrm>
        </p:grpSpPr>
        <p:sp>
          <p:nvSpPr>
            <p:cNvPr id="36" name="직사각형 35"/>
            <p:cNvSpPr/>
            <p:nvPr/>
          </p:nvSpPr>
          <p:spPr>
            <a:xfrm>
              <a:off x="2671762" y="1632192"/>
              <a:ext cx="1224000" cy="1224000"/>
            </a:xfrm>
            <a:prstGeom prst="rect">
              <a:avLst/>
            </a:prstGeom>
            <a:solidFill>
              <a:srgbClr val="00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743762" y="1704192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팀원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3645450" y="1484531"/>
              <a:ext cx="428625" cy="409575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 Black" panose="020B0A04020102020204" pitchFamily="34" charset="0"/>
                  <a:ea typeface="HY얕은샘물M" panose="02030600000101010101" pitchFamily="18" charset="-127"/>
                </a:rPr>
                <a:t>UP</a:t>
              </a:r>
              <a:endParaRPr lang="ko-KR" altLang="en-US" sz="1400" b="1" dirty="0">
                <a:solidFill>
                  <a:schemeClr val="tx1"/>
                </a:solidFill>
                <a:latin typeface="Arial Black" panose="020B0A04020102020204" pitchFamily="34" charset="0"/>
                <a:ea typeface="HY얕은샘물M" panose="02030600000101010101" pitchFamily="18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671762" y="4576083"/>
            <a:ext cx="1260000" cy="1260000"/>
            <a:chOff x="2671762" y="1484531"/>
            <a:chExt cx="1402313" cy="1371661"/>
          </a:xfrm>
        </p:grpSpPr>
        <p:sp>
          <p:nvSpPr>
            <p:cNvPr id="48" name="직사각형 47"/>
            <p:cNvSpPr/>
            <p:nvPr/>
          </p:nvSpPr>
          <p:spPr>
            <a:xfrm>
              <a:off x="2671762" y="1632192"/>
              <a:ext cx="1224000" cy="1224000"/>
            </a:xfrm>
            <a:prstGeom prst="rect">
              <a:avLst/>
            </a:prstGeom>
            <a:solidFill>
              <a:srgbClr val="00A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743762" y="1704192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>
                  <a:solidFill>
                    <a:schemeClr val="tx1"/>
                  </a:solidFill>
                </a:rPr>
                <a:t>팀원</a:t>
              </a:r>
              <a:endParaRPr lang="ko-KR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645450" y="1484531"/>
              <a:ext cx="428625" cy="409575"/>
            </a:xfrm>
            <a:prstGeom prst="ellipse">
              <a:avLst/>
            </a:prstGeom>
            <a:solidFill>
              <a:srgbClr val="FFC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Arial Black" panose="020B0A04020102020204" pitchFamily="34" charset="0"/>
                  <a:ea typeface="HY얕은샘물M" panose="02030600000101010101" pitchFamily="18" charset="-127"/>
                </a:rPr>
                <a:t>UP</a:t>
              </a:r>
              <a:endParaRPr lang="ko-KR" altLang="en-US" sz="1400" b="1" dirty="0">
                <a:solidFill>
                  <a:schemeClr val="tx1"/>
                </a:solidFill>
                <a:latin typeface="Arial Black" panose="020B0A04020102020204" pitchFamily="34" charset="0"/>
                <a:ea typeface="HY얕은샘물M" panose="02030600000101010101" pitchFamily="18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9738072" y="613816"/>
            <a:ext cx="1924088" cy="366775"/>
            <a:chOff x="9738072" y="613816"/>
            <a:chExt cx="1924088" cy="366775"/>
          </a:xfrm>
        </p:grpSpPr>
        <p:grpSp>
          <p:nvGrpSpPr>
            <p:cNvPr id="55" name="그룹 54"/>
            <p:cNvGrpSpPr/>
            <p:nvPr/>
          </p:nvGrpSpPr>
          <p:grpSpPr>
            <a:xfrm>
              <a:off x="9738072" y="613816"/>
              <a:ext cx="800137" cy="366775"/>
              <a:chOff x="8334337" y="647700"/>
              <a:chExt cx="800137" cy="366775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439113" y="736410"/>
                <a:ext cx="180000" cy="180000"/>
                <a:chOff x="9592184" y="5127901"/>
                <a:chExt cx="720000" cy="720000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9592184" y="5127901"/>
                  <a:ext cx="720000" cy="720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십자형 60"/>
                <p:cNvSpPr/>
                <p:nvPr/>
              </p:nvSpPr>
              <p:spPr>
                <a:xfrm>
                  <a:off x="9772184" y="5307901"/>
                  <a:ext cx="360000" cy="360000"/>
                </a:xfrm>
                <a:prstGeom prst="plus">
                  <a:avLst>
                    <a:gd name="adj" fmla="val 47049"/>
                  </a:avLst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8334337" y="647700"/>
                <a:ext cx="800137" cy="36677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    관심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10538209" y="613816"/>
              <a:ext cx="1123951" cy="3667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♥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99,999+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 flipH="1">
            <a:off x="3931761" y="1778603"/>
            <a:ext cx="7292259" cy="819150"/>
            <a:chOff x="3080313" y="5061360"/>
            <a:chExt cx="5139443" cy="819150"/>
          </a:xfrm>
          <a:solidFill>
            <a:srgbClr val="00A44E"/>
          </a:solidFill>
        </p:grpSpPr>
        <p:sp>
          <p:nvSpPr>
            <p:cNvPr id="70" name="모서리가 둥근 직사각형 69"/>
            <p:cNvSpPr/>
            <p:nvPr/>
          </p:nvSpPr>
          <p:spPr>
            <a:xfrm>
              <a:off x="3080313" y="5061360"/>
              <a:ext cx="4908562" cy="8191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네이버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웹툰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정보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크롤링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, PPT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작성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프로젝트 진행 관리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5400000">
              <a:off x="7854233" y="5034718"/>
              <a:ext cx="311952" cy="41909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78" name="그룹 77"/>
          <p:cNvGrpSpPr/>
          <p:nvPr/>
        </p:nvGrpSpPr>
        <p:grpSpPr>
          <a:xfrm flipH="1">
            <a:off x="4025588" y="4864328"/>
            <a:ext cx="7292259" cy="819150"/>
            <a:chOff x="3080313" y="5061360"/>
            <a:chExt cx="5139443" cy="819150"/>
          </a:xfrm>
          <a:solidFill>
            <a:srgbClr val="00A44E"/>
          </a:solidFill>
        </p:grpSpPr>
        <p:sp>
          <p:nvSpPr>
            <p:cNvPr id="79" name="모서리가 둥근 직사각형 78"/>
            <p:cNvSpPr/>
            <p:nvPr/>
          </p:nvSpPr>
          <p:spPr>
            <a:xfrm>
              <a:off x="3080313" y="5061360"/>
              <a:ext cx="4908561" cy="8191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다음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웹툰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 정보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크롤링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en-US" altLang="ko-KR" b="1" dirty="0" err="1" smtClean="0">
                  <a:solidFill>
                    <a:schemeClr val="bg1"/>
                  </a:solidFill>
                  <a:latin typeface="+mn-ea"/>
                </a:rPr>
                <a:t>Github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Repository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관리</a:t>
              </a:r>
              <a:endParaRPr lang="en-US" altLang="ko-KR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이등변 삼각형 79"/>
            <p:cNvSpPr/>
            <p:nvPr/>
          </p:nvSpPr>
          <p:spPr>
            <a:xfrm rot="5400000">
              <a:off x="7854233" y="5034718"/>
              <a:ext cx="311952" cy="41909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 flipH="1">
            <a:off x="3931761" y="3310924"/>
            <a:ext cx="7292259" cy="819150"/>
            <a:chOff x="3080313" y="5069906"/>
            <a:chExt cx="5139443" cy="819150"/>
          </a:xfrm>
          <a:solidFill>
            <a:srgbClr val="00A44E"/>
          </a:solidFill>
        </p:grpSpPr>
        <p:sp>
          <p:nvSpPr>
            <p:cNvPr id="82" name="모서리가 둥근 직사각형 81"/>
            <p:cNvSpPr/>
            <p:nvPr/>
          </p:nvSpPr>
          <p:spPr>
            <a:xfrm>
              <a:off x="3080313" y="5069906"/>
              <a:ext cx="4908562" cy="8191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댓글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 키워드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크롤링</a:t>
              </a:r>
              <a:r>
                <a:rPr lang="en-US" altLang="ko-KR" b="1" dirty="0" smtClean="0">
                  <a:solidFill>
                    <a:schemeClr val="bg1"/>
                  </a:solidFill>
                  <a:latin typeface="+mn-ea"/>
                </a:rPr>
                <a:t>, </a:t>
              </a:r>
              <a:r>
                <a:rPr lang="ko-KR" altLang="en-US" b="1" dirty="0" err="1" smtClean="0">
                  <a:solidFill>
                    <a:schemeClr val="bg1"/>
                  </a:solidFill>
                  <a:latin typeface="+mn-ea"/>
                </a:rPr>
                <a:t>웹페이지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b="1" dirty="0">
                  <a:solidFill>
                    <a:schemeClr val="bg1"/>
                  </a:solidFill>
                  <a:latin typeface="+mn-ea"/>
                </a:rPr>
                <a:t>디자인 </a:t>
              </a:r>
              <a:r>
                <a:rPr lang="en-US" altLang="ko-KR" b="1" dirty="0">
                  <a:solidFill>
                    <a:schemeClr val="bg1"/>
                  </a:solidFill>
                  <a:latin typeface="+mn-ea"/>
                </a:rPr>
                <a:t>&amp; </a:t>
              </a:r>
              <a:r>
                <a:rPr lang="ko-KR" altLang="en-US" b="1" dirty="0" smtClean="0">
                  <a:solidFill>
                    <a:schemeClr val="bg1"/>
                  </a:solidFill>
                  <a:latin typeface="+mn-ea"/>
                </a:rPr>
                <a:t>개발</a:t>
              </a:r>
              <a:endParaRPr lang="ko-KR" altLang="en-US" b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3" name="이등변 삼각형 82"/>
            <p:cNvSpPr/>
            <p:nvPr/>
          </p:nvSpPr>
          <p:spPr>
            <a:xfrm rot="5400000">
              <a:off x="7854233" y="5034718"/>
              <a:ext cx="311952" cy="419094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84" name="직선 연결선 83"/>
          <p:cNvCxnSpPr/>
          <p:nvPr/>
        </p:nvCxnSpPr>
        <p:spPr>
          <a:xfrm flipV="1">
            <a:off x="529839" y="1073977"/>
            <a:ext cx="1119499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="" xmlns:a16="http://schemas.microsoft.com/office/drawing/2014/main" id="{CC9DA75E-A56E-44F2-AA33-8114A65920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870"/>
            </a:avLst>
          </a:prstGeom>
          <a:solidFill>
            <a:srgbClr val="00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C3F918-264B-4DB7-8266-A83C2BA4C1DD}"/>
              </a:ext>
            </a:extLst>
          </p:cNvPr>
          <p:cNvSpPr txBox="1"/>
          <p:nvPr/>
        </p:nvSpPr>
        <p:spPr>
          <a:xfrm>
            <a:off x="457200" y="419100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 </a:t>
            </a:r>
            <a:r>
              <a:rPr lang="ko-KR" altLang="en-US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목적 </a:t>
            </a:r>
            <a:r>
              <a:rPr lang="en-US" altLang="ko-KR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pc="-150" dirty="0">
              <a:solidFill>
                <a:srgbClr val="00D56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88B15BDF-2774-4351-9965-030D99727E3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457200" cy="419100"/>
          </a:xfrm>
          <a:prstGeom prst="straightConnector1">
            <a:avLst/>
          </a:prstGeom>
          <a:ln>
            <a:solidFill>
              <a:srgbClr val="00A44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V="1">
            <a:off x="529839" y="1073977"/>
            <a:ext cx="1119499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738072" y="613816"/>
            <a:ext cx="1924088" cy="366775"/>
            <a:chOff x="9738072" y="613816"/>
            <a:chExt cx="1924088" cy="366775"/>
          </a:xfrm>
        </p:grpSpPr>
        <p:grpSp>
          <p:nvGrpSpPr>
            <p:cNvPr id="55" name="그룹 54"/>
            <p:cNvGrpSpPr/>
            <p:nvPr/>
          </p:nvGrpSpPr>
          <p:grpSpPr>
            <a:xfrm>
              <a:off x="9738072" y="613816"/>
              <a:ext cx="800137" cy="366775"/>
              <a:chOff x="8334337" y="647700"/>
              <a:chExt cx="800137" cy="366775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439113" y="736410"/>
                <a:ext cx="180000" cy="180000"/>
                <a:chOff x="9592184" y="5127901"/>
                <a:chExt cx="720000" cy="720000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9592184" y="5127901"/>
                  <a:ext cx="720000" cy="720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십자형 60"/>
                <p:cNvSpPr/>
                <p:nvPr/>
              </p:nvSpPr>
              <p:spPr>
                <a:xfrm>
                  <a:off x="9772184" y="5307901"/>
                  <a:ext cx="360000" cy="360000"/>
                </a:xfrm>
                <a:prstGeom prst="plus">
                  <a:avLst>
                    <a:gd name="adj" fmla="val 47049"/>
                  </a:avLst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8334337" y="647700"/>
                <a:ext cx="800137" cy="36677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    관심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10538209" y="613816"/>
              <a:ext cx="1123951" cy="3667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♥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99,999+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83" y="1722123"/>
            <a:ext cx="3495675" cy="17526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83" y="4854558"/>
            <a:ext cx="7372350" cy="12192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83" y="3740778"/>
            <a:ext cx="7505700" cy="84772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800143" y="1776459"/>
            <a:ext cx="1209040" cy="754621"/>
            <a:chOff x="873044" y="1713576"/>
            <a:chExt cx="1209040" cy="75462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044" y="1713576"/>
              <a:ext cx="1136139" cy="75462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73044" y="1906220"/>
              <a:ext cx="12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썸네일</a:t>
              </a:r>
              <a:endParaRPr lang="ko-KR" altLang="en-US" b="1" dirty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4886960" y="1307016"/>
            <a:ext cx="1209040" cy="754621"/>
            <a:chOff x="873044" y="1713576"/>
            <a:chExt cx="1209040" cy="754621"/>
          </a:xfrm>
        </p:grpSpPr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044" y="1713576"/>
              <a:ext cx="1136139" cy="754621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873044" y="1906220"/>
              <a:ext cx="12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제목</a:t>
              </a:r>
              <a:endParaRPr lang="ko-KR" altLang="en-US" b="1" dirty="0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593840" y="3230440"/>
            <a:ext cx="1209040" cy="754621"/>
            <a:chOff x="873044" y="1713576"/>
            <a:chExt cx="1209040" cy="754621"/>
          </a:xfrm>
        </p:grpSpPr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044" y="1713576"/>
              <a:ext cx="1136139" cy="754621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873044" y="1906220"/>
              <a:ext cx="12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별점</a:t>
              </a:r>
              <a:endParaRPr lang="ko-KR" altLang="en-US" b="1" dirty="0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381533" y="5408412"/>
            <a:ext cx="1209040" cy="754621"/>
            <a:chOff x="873044" y="1713576"/>
            <a:chExt cx="1209040" cy="754621"/>
          </a:xfrm>
        </p:grpSpPr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044" y="1713576"/>
              <a:ext cx="1136139" cy="754621"/>
            </a:xfrm>
            <a:prstGeom prst="rect">
              <a:avLst/>
            </a:prstGeom>
          </p:spPr>
        </p:pic>
        <p:sp>
          <p:nvSpPr>
            <p:cNvPr id="76" name="TextBox 75"/>
            <p:cNvSpPr txBox="1"/>
            <p:nvPr/>
          </p:nvSpPr>
          <p:spPr>
            <a:xfrm>
              <a:off x="873044" y="1906220"/>
              <a:ext cx="12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좋아요</a:t>
              </a:r>
              <a:endParaRPr lang="ko-KR" altLang="en-US" b="1" dirty="0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7060140" y="4528886"/>
            <a:ext cx="1783080" cy="754621"/>
            <a:chOff x="873044" y="1713576"/>
            <a:chExt cx="1209040" cy="754621"/>
          </a:xfrm>
        </p:grpSpPr>
        <p:pic>
          <p:nvPicPr>
            <p:cNvPr id="84" name="그림 8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044" y="1713576"/>
              <a:ext cx="1136139" cy="754621"/>
            </a:xfrm>
            <a:prstGeom prst="rect">
              <a:avLst/>
            </a:prstGeom>
          </p:spPr>
        </p:pic>
        <p:sp>
          <p:nvSpPr>
            <p:cNvPr id="85" name="TextBox 84"/>
            <p:cNvSpPr txBox="1"/>
            <p:nvPr/>
          </p:nvSpPr>
          <p:spPr>
            <a:xfrm>
              <a:off x="873044" y="1906220"/>
              <a:ext cx="12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 smtClean="0"/>
                <a:t>ㅋ</a:t>
              </a:r>
              <a:r>
                <a:rPr lang="en-US" altLang="ko-KR" b="1" dirty="0" smtClean="0"/>
                <a:t>/</a:t>
              </a:r>
              <a:r>
                <a:rPr lang="ko-KR" altLang="en-US" b="1" dirty="0" err="1" smtClean="0"/>
                <a:t>ㅎ</a:t>
              </a:r>
              <a:r>
                <a:rPr lang="ko-KR" altLang="en-US" b="1" dirty="0" smtClean="0"/>
                <a:t> 개수</a:t>
              </a:r>
              <a:endParaRPr lang="ko-KR" altLang="en-US" b="1" dirty="0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5157513" y="5593077"/>
            <a:ext cx="1209040" cy="754621"/>
            <a:chOff x="873044" y="1713576"/>
            <a:chExt cx="1209040" cy="754621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044" y="1713576"/>
              <a:ext cx="1136139" cy="754621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873044" y="1906220"/>
              <a:ext cx="12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smtClean="0"/>
                <a:t>키워드</a:t>
              </a:r>
              <a:endParaRPr lang="ko-KR" altLang="en-US" b="1" dirty="0"/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8236290" y="3230440"/>
            <a:ext cx="1527225" cy="754621"/>
            <a:chOff x="873044" y="1713576"/>
            <a:chExt cx="1209040" cy="754621"/>
          </a:xfrm>
        </p:grpSpPr>
        <p:pic>
          <p:nvPicPr>
            <p:cNvPr id="95" name="그림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3044" y="1713576"/>
              <a:ext cx="1136139" cy="754621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873044" y="1906220"/>
              <a:ext cx="1209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smtClean="0"/>
                <a:t>업데이트</a:t>
              </a:r>
              <a:endParaRPr lang="ko-KR" altLang="en-US" b="1" dirty="0"/>
            </a:p>
          </p:txBody>
        </p:sp>
      </p:grpSp>
      <p:sp>
        <p:nvSpPr>
          <p:cNvPr id="34" name="순서도: 대체 처리 33"/>
          <p:cNvSpPr/>
          <p:nvPr/>
        </p:nvSpPr>
        <p:spPr>
          <a:xfrm>
            <a:off x="5650126" y="5206996"/>
            <a:ext cx="486000" cy="360000"/>
          </a:xfrm>
          <a:prstGeom prst="flowChartAlternate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6199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이등변 삼각형 29"/>
          <p:cNvSpPr/>
          <p:nvPr/>
        </p:nvSpPr>
        <p:spPr>
          <a:xfrm>
            <a:off x="3535680" y="2021840"/>
            <a:ext cx="4765040" cy="3515360"/>
          </a:xfrm>
          <a:prstGeom prst="triangle">
            <a:avLst/>
          </a:prstGeom>
          <a:noFill/>
          <a:ln w="76200">
            <a:solidFill>
              <a:srgbClr val="00D5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액자 1">
            <a:extLst>
              <a:ext uri="{FF2B5EF4-FFF2-40B4-BE49-F238E27FC236}">
                <a16:creationId xmlns="" xmlns:a16="http://schemas.microsoft.com/office/drawing/2014/main" id="{CC9DA75E-A56E-44F2-AA33-8114A65920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870"/>
            </a:avLst>
          </a:prstGeom>
          <a:solidFill>
            <a:srgbClr val="00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C3F918-264B-4DB7-8266-A83C2BA4C1DD}"/>
              </a:ext>
            </a:extLst>
          </p:cNvPr>
          <p:cNvSpPr txBox="1"/>
          <p:nvPr/>
        </p:nvSpPr>
        <p:spPr>
          <a:xfrm>
            <a:off x="457200" y="419100"/>
            <a:ext cx="4419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소개 </a:t>
            </a:r>
            <a:r>
              <a:rPr lang="ko-KR" altLang="en-US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유용성 </a:t>
            </a:r>
            <a:r>
              <a:rPr lang="en-US" altLang="ko-KR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pc="-150" dirty="0">
              <a:solidFill>
                <a:srgbClr val="00D56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88B15BDF-2774-4351-9965-030D99727E3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457200" cy="419100"/>
          </a:xfrm>
          <a:prstGeom prst="straightConnector1">
            <a:avLst/>
          </a:prstGeom>
          <a:ln>
            <a:solidFill>
              <a:srgbClr val="00A44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738072" y="613816"/>
            <a:ext cx="1924088" cy="366775"/>
            <a:chOff x="9738072" y="613816"/>
            <a:chExt cx="1924088" cy="366775"/>
          </a:xfrm>
        </p:grpSpPr>
        <p:grpSp>
          <p:nvGrpSpPr>
            <p:cNvPr id="55" name="그룹 54"/>
            <p:cNvGrpSpPr/>
            <p:nvPr/>
          </p:nvGrpSpPr>
          <p:grpSpPr>
            <a:xfrm>
              <a:off x="9738072" y="613816"/>
              <a:ext cx="800137" cy="366775"/>
              <a:chOff x="8334337" y="647700"/>
              <a:chExt cx="800137" cy="366775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439113" y="736410"/>
                <a:ext cx="180000" cy="180000"/>
                <a:chOff x="9592184" y="5127901"/>
                <a:chExt cx="720000" cy="720000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9592184" y="5127901"/>
                  <a:ext cx="720000" cy="720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십자형 60"/>
                <p:cNvSpPr/>
                <p:nvPr/>
              </p:nvSpPr>
              <p:spPr>
                <a:xfrm>
                  <a:off x="9772184" y="5307901"/>
                  <a:ext cx="360000" cy="360000"/>
                </a:xfrm>
                <a:prstGeom prst="plus">
                  <a:avLst>
                    <a:gd name="adj" fmla="val 47049"/>
                  </a:avLst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8334337" y="647700"/>
                <a:ext cx="800137" cy="36677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    관심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10538209" y="613816"/>
              <a:ext cx="1123951" cy="3667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♥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99,999+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4166829" y="1464769"/>
            <a:ext cx="3444240" cy="1421255"/>
            <a:chOff x="4389120" y="1402081"/>
            <a:chExt cx="3444240" cy="1421255"/>
          </a:xfrm>
        </p:grpSpPr>
        <p:sp>
          <p:nvSpPr>
            <p:cNvPr id="31" name="직사각형 30"/>
            <p:cNvSpPr/>
            <p:nvPr/>
          </p:nvSpPr>
          <p:spPr>
            <a:xfrm>
              <a:off x="4389120" y="1402081"/>
              <a:ext cx="3444240" cy="14212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>
              <a:grpSpLocks noChangeAspect="1"/>
            </p:cNvGrpSpPr>
            <p:nvPr/>
          </p:nvGrpSpPr>
          <p:grpSpPr>
            <a:xfrm>
              <a:off x="4769566" y="1484531"/>
              <a:ext cx="2652868" cy="1217443"/>
              <a:chOff x="332052" y="3069000"/>
              <a:chExt cx="1568915" cy="720000"/>
            </a:xfrm>
            <a:effectLst>
              <a:reflection blurRad="6350" stA="18000" endPos="23000" dir="5400000" sy="-100000" algn="bl" rotWithShape="0"/>
            </a:effectLst>
          </p:grpSpPr>
          <p:pic>
            <p:nvPicPr>
              <p:cNvPr id="22" name="Picture 4" descr="C:\Users\madeit-top1\Documents\PPT\[38] Angrymomo_cartoon black\mzl.tbynocx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2052" y="3069000"/>
                <a:ext cx="720000" cy="720000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5" descr="C:\Users\madeit-top1\Documents\PPT\[38] Angrymomo_cartoon black\net_daum_android_webto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80967" y="3069000"/>
                <a:ext cx="720000" cy="7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990" y="4772225"/>
            <a:ext cx="4248628" cy="1498117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3348668" y="4734560"/>
            <a:ext cx="1332908" cy="1205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1245851" y="4877537"/>
            <a:ext cx="3301424" cy="626198"/>
            <a:chOff x="718053" y="3277394"/>
            <a:chExt cx="3301424" cy="626198"/>
          </a:xfrm>
        </p:grpSpPr>
        <p:sp>
          <p:nvSpPr>
            <p:cNvPr id="12" name="TextBox 11"/>
            <p:cNvSpPr txBox="1"/>
            <p:nvPr/>
          </p:nvSpPr>
          <p:spPr>
            <a:xfrm>
              <a:off x="718054" y="3534260"/>
              <a:ext cx="1929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★★★★★</a:t>
              </a:r>
              <a:r>
                <a:rPr lang="ko-KR" altLang="en-US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 </a:t>
              </a:r>
              <a:r>
                <a:rPr lang="en-US" altLang="ko-KR" dirty="0" smtClean="0">
                  <a:latin typeface="HY견고딕" panose="02030600000101010101" pitchFamily="18" charset="-127"/>
                  <a:ea typeface="HY견고딕" panose="02030600000101010101" pitchFamily="18" charset="-127"/>
                </a:rPr>
                <a:t>10.0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8053" y="3277394"/>
              <a:ext cx="3301424" cy="354132"/>
            </a:xfrm>
            <a:prstGeom prst="rect">
              <a:avLst/>
            </a:prstGeom>
          </p:spPr>
        </p:pic>
      </p:grpSp>
      <p:sp>
        <p:nvSpPr>
          <p:cNvPr id="35" name="TextBox 34"/>
          <p:cNvSpPr txBox="1"/>
          <p:nvPr/>
        </p:nvSpPr>
        <p:spPr>
          <a:xfrm>
            <a:off x="5002360" y="3631383"/>
            <a:ext cx="19606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취향 별 </a:t>
            </a:r>
            <a:r>
              <a:rPr lang="ko-KR" altLang="en-US" sz="32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웹툰</a:t>
            </a:r>
            <a:r>
              <a:rPr lang="ko-KR" altLang="en-US" sz="32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선택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29839" y="1073977"/>
            <a:ext cx="1119499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="" xmlns:a16="http://schemas.microsoft.com/office/drawing/2014/main" id="{CC9DA75E-A56E-44F2-AA33-8114A65920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870"/>
            </a:avLst>
          </a:prstGeom>
          <a:solidFill>
            <a:srgbClr val="00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C3F918-264B-4DB7-8266-A83C2BA4C1DD}"/>
              </a:ext>
            </a:extLst>
          </p:cNvPr>
          <p:cNvSpPr txBox="1"/>
          <p:nvPr/>
        </p:nvSpPr>
        <p:spPr>
          <a:xfrm>
            <a:off x="457200" y="419100"/>
            <a:ext cx="3874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계획 </a:t>
            </a:r>
            <a:r>
              <a:rPr lang="ko-KR" altLang="en-US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  <a:r>
              <a:rPr lang="en-US" altLang="ko-KR" sz="2800" spc="-150" dirty="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&gt;</a:t>
            </a:r>
            <a:endParaRPr lang="ko-KR" altLang="en-US" sz="1400" spc="-150" dirty="0">
              <a:solidFill>
                <a:srgbClr val="00D56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88B15BDF-2774-4351-9965-030D99727E3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457200" cy="419100"/>
          </a:xfrm>
          <a:prstGeom prst="straightConnector1">
            <a:avLst/>
          </a:prstGeom>
          <a:ln>
            <a:solidFill>
              <a:srgbClr val="00A44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738072" y="613816"/>
            <a:ext cx="1924088" cy="366775"/>
            <a:chOff x="9738072" y="613816"/>
            <a:chExt cx="1924088" cy="366775"/>
          </a:xfrm>
        </p:grpSpPr>
        <p:grpSp>
          <p:nvGrpSpPr>
            <p:cNvPr id="55" name="그룹 54"/>
            <p:cNvGrpSpPr/>
            <p:nvPr/>
          </p:nvGrpSpPr>
          <p:grpSpPr>
            <a:xfrm>
              <a:off x="9738072" y="613816"/>
              <a:ext cx="800137" cy="366775"/>
              <a:chOff x="8334337" y="647700"/>
              <a:chExt cx="800137" cy="366775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439113" y="736410"/>
                <a:ext cx="180000" cy="180000"/>
                <a:chOff x="9592184" y="5127901"/>
                <a:chExt cx="720000" cy="720000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9592184" y="5127901"/>
                  <a:ext cx="720000" cy="720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십자형 60"/>
                <p:cNvSpPr/>
                <p:nvPr/>
              </p:nvSpPr>
              <p:spPr>
                <a:xfrm>
                  <a:off x="9772184" y="5307901"/>
                  <a:ext cx="360000" cy="360000"/>
                </a:xfrm>
                <a:prstGeom prst="plus">
                  <a:avLst>
                    <a:gd name="adj" fmla="val 47049"/>
                  </a:avLst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8334337" y="647700"/>
                <a:ext cx="800137" cy="36677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    관심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10538209" y="613816"/>
              <a:ext cx="1123951" cy="3667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♥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99,999+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 flipV="1">
            <a:off x="529839" y="1073977"/>
            <a:ext cx="1119499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26" name="Picture 2" descr="파이썬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855" y="1973589"/>
            <a:ext cx="3432561" cy="231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우분투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48" y="1484531"/>
            <a:ext cx="4676968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2917173" y="4766508"/>
            <a:ext cx="6362616" cy="1661993"/>
            <a:chOff x="1836996" y="4490013"/>
            <a:chExt cx="6362616" cy="1661993"/>
          </a:xfrm>
        </p:grpSpPr>
        <p:grpSp>
          <p:nvGrpSpPr>
            <p:cNvPr id="7" name="그룹 6"/>
            <p:cNvGrpSpPr/>
            <p:nvPr/>
          </p:nvGrpSpPr>
          <p:grpSpPr>
            <a:xfrm>
              <a:off x="1836996" y="4490013"/>
              <a:ext cx="6352888" cy="1661993"/>
              <a:chOff x="1178560" y="5262880"/>
              <a:chExt cx="6352888" cy="1661993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178560" y="5262880"/>
                <a:ext cx="6352888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b="1" dirty="0" err="1" smtClean="0"/>
                  <a:t>소프트툰</a:t>
                </a:r>
                <a:r>
                  <a:rPr lang="en-US" altLang="ko-KR" b="1" dirty="0" smtClean="0"/>
                  <a:t>(</a:t>
                </a:r>
                <a:r>
                  <a:rPr lang="en-US" altLang="ko-KR" b="1" dirty="0" err="1" smtClean="0"/>
                  <a:t>Sof</a:t>
                </a:r>
                <a:r>
                  <a:rPr lang="en-US" altLang="ko-KR" b="1" dirty="0" smtClean="0"/>
                  <a:t>****)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 smtClean="0"/>
                  <a:t>       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Ubuntu Linux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환경에서 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Python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을 이용하여 개발하고</a:t>
                </a:r>
                <a:endParaRPr lang="en-US" altLang="ko-KR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HTML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을 활용해 </a:t>
                </a:r>
                <a:r>
                  <a:rPr lang="ko-KR" altLang="en-US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웹페이지</a:t>
                </a:r>
                <a:r>
                  <a:rPr lang="ko-KR" alt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형태로 정보를 제공한다</a:t>
                </a:r>
                <a:r>
                  <a:rPr lang="en-US" altLang="ko-KR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r>
                  <a:rPr lang="ko-KR" alt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일전 </a:t>
                </a:r>
                <a:r>
                  <a:rPr lang="en-US" altLang="ko-KR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| </a:t>
                </a:r>
                <a:r>
                  <a:rPr lang="ko-KR" altLang="en-US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신고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5" name="모서리가 둥근 직사각형 4"/>
              <p:cNvSpPr/>
              <p:nvPr/>
            </p:nvSpPr>
            <p:spPr>
              <a:xfrm>
                <a:off x="1232476" y="5821325"/>
                <a:ext cx="558800" cy="245795"/>
              </a:xfrm>
              <a:prstGeom prst="roundRect">
                <a:avLst/>
              </a:prstGeom>
              <a:solidFill>
                <a:srgbClr val="FF515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600" dirty="0" smtClean="0"/>
                  <a:t>BEST</a:t>
                </a:r>
                <a:endParaRPr lang="ko-KR" altLang="en-US" sz="1600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6468851" y="5708580"/>
              <a:ext cx="1730761" cy="438784"/>
              <a:chOff x="5137891" y="4307399"/>
              <a:chExt cx="1730761" cy="438784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7891" y="4307399"/>
                <a:ext cx="1730761" cy="438784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5445203" y="4362222"/>
                <a:ext cx="1356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chemeClr val="bg1">
                        <a:lumMod val="65000"/>
                      </a:schemeClr>
                    </a:solidFill>
                  </a:rPr>
                  <a:t>2019         0</a:t>
                </a:r>
                <a:endParaRPr lang="ko-KR" altLang="en-US" sz="1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pic>
        <p:nvPicPr>
          <p:cNvPr id="2050" name="Picture 2" descr="html png에 대한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929" y="1741451"/>
            <a:ext cx="5585838" cy="279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">
            <a:extLst>
              <a:ext uri="{FF2B5EF4-FFF2-40B4-BE49-F238E27FC236}">
                <a16:creationId xmlns="" xmlns:a16="http://schemas.microsoft.com/office/drawing/2014/main" id="{CC9DA75E-A56E-44F2-AA33-8114A65920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870"/>
            </a:avLst>
          </a:prstGeom>
          <a:solidFill>
            <a:srgbClr val="00A4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2C3F918-264B-4DB7-8266-A83C2BA4C1DD}"/>
              </a:ext>
            </a:extLst>
          </p:cNvPr>
          <p:cNvSpPr txBox="1"/>
          <p:nvPr/>
        </p:nvSpPr>
        <p:spPr>
          <a:xfrm>
            <a:off x="457200" y="419100"/>
            <a:ext cx="370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개발 계획 </a:t>
            </a:r>
            <a:r>
              <a:rPr lang="en-US" altLang="ko-KR" sz="2800" spc="-150" smtClean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Github&gt;</a:t>
            </a:r>
            <a:endParaRPr lang="ko-KR" altLang="en-US" sz="1400" spc="-150" dirty="0">
              <a:solidFill>
                <a:srgbClr val="00D564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="" xmlns:a16="http://schemas.microsoft.com/office/drawing/2014/main" id="{88B15BDF-2774-4351-9965-030D99727E32}"/>
              </a:ext>
            </a:extLst>
          </p:cNvPr>
          <p:cNvCxnSpPr>
            <a:cxnSpLocks/>
          </p:cNvCxnSpPr>
          <p:nvPr/>
        </p:nvCxnSpPr>
        <p:spPr>
          <a:xfrm>
            <a:off x="0" y="0"/>
            <a:ext cx="457200" cy="419100"/>
          </a:xfrm>
          <a:prstGeom prst="straightConnector1">
            <a:avLst/>
          </a:prstGeom>
          <a:ln>
            <a:solidFill>
              <a:srgbClr val="00A44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9738072" y="613816"/>
            <a:ext cx="1924088" cy="366775"/>
            <a:chOff x="9738072" y="613816"/>
            <a:chExt cx="1924088" cy="366775"/>
          </a:xfrm>
        </p:grpSpPr>
        <p:grpSp>
          <p:nvGrpSpPr>
            <p:cNvPr id="55" name="그룹 54"/>
            <p:cNvGrpSpPr/>
            <p:nvPr/>
          </p:nvGrpSpPr>
          <p:grpSpPr>
            <a:xfrm>
              <a:off x="9738072" y="613816"/>
              <a:ext cx="800137" cy="366775"/>
              <a:chOff x="8334337" y="647700"/>
              <a:chExt cx="800137" cy="366775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8439113" y="736410"/>
                <a:ext cx="180000" cy="180000"/>
                <a:chOff x="9592184" y="5127901"/>
                <a:chExt cx="720000" cy="720000"/>
              </a:xfrm>
            </p:grpSpPr>
            <p:sp>
              <p:nvSpPr>
                <p:cNvPr id="60" name="타원 59"/>
                <p:cNvSpPr/>
                <p:nvPr/>
              </p:nvSpPr>
              <p:spPr>
                <a:xfrm>
                  <a:off x="9592184" y="5127901"/>
                  <a:ext cx="720000" cy="720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1" name="십자형 60"/>
                <p:cNvSpPr/>
                <p:nvPr/>
              </p:nvSpPr>
              <p:spPr>
                <a:xfrm>
                  <a:off x="9772184" y="5307901"/>
                  <a:ext cx="360000" cy="360000"/>
                </a:xfrm>
                <a:prstGeom prst="plus">
                  <a:avLst>
                    <a:gd name="adj" fmla="val 47049"/>
                  </a:avLst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9" name="직사각형 58"/>
              <p:cNvSpPr/>
              <p:nvPr/>
            </p:nvSpPr>
            <p:spPr>
              <a:xfrm>
                <a:off x="8334337" y="647700"/>
                <a:ext cx="800137" cy="366775"/>
              </a:xfrm>
              <a:prstGeom prst="rect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</a:rPr>
                  <a:t>    관심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10538209" y="613816"/>
              <a:ext cx="1123951" cy="3667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rgbClr val="FF0000"/>
                  </a:solidFill>
                </a:rPr>
                <a:t>♥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99,999+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 flipV="1">
            <a:off x="529839" y="1073977"/>
            <a:ext cx="11194991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2" descr="github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200" y="1817312"/>
            <a:ext cx="2510654" cy="226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80" y="1326451"/>
            <a:ext cx="4003496" cy="349941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2607804" y="5335328"/>
            <a:ext cx="6976391" cy="877163"/>
            <a:chOff x="2866457" y="5323612"/>
            <a:chExt cx="6976391" cy="877163"/>
          </a:xfrm>
        </p:grpSpPr>
        <p:sp>
          <p:nvSpPr>
            <p:cNvPr id="4" name="TextBox 3"/>
            <p:cNvSpPr txBox="1"/>
            <p:nvPr/>
          </p:nvSpPr>
          <p:spPr>
            <a:xfrm>
              <a:off x="2866457" y="5323612"/>
              <a:ext cx="6976391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 smtClean="0">
                  <a:latin typeface="+mj-ea"/>
                  <a:ea typeface="+mj-ea"/>
                </a:rPr>
                <a:t>Team</a:t>
              </a:r>
              <a:r>
                <a:rPr lang="ko-KR" altLang="en-US" b="1" dirty="0" smtClean="0">
                  <a:latin typeface="+mj-ea"/>
                  <a:ea typeface="+mj-ea"/>
                </a:rPr>
                <a:t>의 말 </a:t>
              </a:r>
              <a:r>
                <a:rPr lang="en-US" altLang="ko-KR" b="1" dirty="0" smtClean="0">
                  <a:latin typeface="+mj-ea"/>
                  <a:ea typeface="+mj-ea"/>
                </a:rPr>
                <a:t>(</a:t>
              </a:r>
              <a:r>
                <a:rPr lang="en-US" altLang="ko-KR" b="1" dirty="0" err="1" smtClean="0">
                  <a:latin typeface="+mj-ea"/>
                  <a:ea typeface="+mj-ea"/>
                </a:rPr>
                <a:t>Softoon</a:t>
              </a:r>
              <a:r>
                <a:rPr lang="en-US" altLang="ko-KR" b="1" dirty="0" smtClean="0">
                  <a:latin typeface="+mj-ea"/>
                  <a:ea typeface="+mj-ea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+mj-ea"/>
                  <a:ea typeface="+mj-ea"/>
                  <a:hlinkClick r:id="rId5"/>
                </a:rPr>
                <a:t>https://</a:t>
              </a:r>
              <a:r>
                <a:rPr lang="en-US" altLang="ko-KR" sz="1600" dirty="0" smtClean="0">
                  <a:latin typeface="+mj-ea"/>
                  <a:ea typeface="+mj-ea"/>
                  <a:hlinkClick r:id="rId5"/>
                </a:rPr>
                <a:t>github.com/dltkddnr0058/Softoon.git</a:t>
              </a:r>
              <a:r>
                <a:rPr lang="en-US" altLang="ko-KR" sz="1600" dirty="0" smtClean="0">
                  <a:latin typeface="+mj-ea"/>
                  <a:ea typeface="+mj-ea"/>
                </a:rPr>
                <a:t> </a:t>
              </a:r>
              <a:r>
                <a:rPr lang="ko-KR" altLang="en-US" sz="1600" dirty="0" smtClean="0">
                  <a:latin typeface="+mj-ea"/>
                  <a:ea typeface="+mj-ea"/>
                </a:rPr>
                <a:t>로 </a:t>
              </a:r>
              <a:r>
                <a:rPr lang="en-US" altLang="ko-KR" sz="1600" dirty="0" smtClean="0">
                  <a:latin typeface="+mj-ea"/>
                  <a:ea typeface="+mj-ea"/>
                </a:rPr>
                <a:t>collaborator</a:t>
              </a:r>
              <a:r>
                <a:rPr lang="ko-KR" altLang="en-US" sz="1600" dirty="0" smtClean="0">
                  <a:latin typeface="+mj-ea"/>
                  <a:ea typeface="+mj-ea"/>
                </a:rPr>
                <a:t>하여 </a:t>
              </a:r>
              <a:r>
                <a:rPr lang="en-US" altLang="ko-KR" sz="1600" dirty="0" smtClean="0">
                  <a:latin typeface="+mj-ea"/>
                  <a:ea typeface="+mj-ea"/>
                </a:rPr>
                <a:t>commit</a:t>
              </a:r>
            </a:p>
          </p:txBody>
        </p:sp>
        <p:cxnSp>
          <p:nvCxnSpPr>
            <p:cNvPr id="26" name="직선 연결선 25"/>
            <p:cNvCxnSpPr/>
            <p:nvPr/>
          </p:nvCxnSpPr>
          <p:spPr>
            <a:xfrm>
              <a:off x="2866457" y="6200775"/>
              <a:ext cx="6976391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직사각형 32"/>
            <p:cNvSpPr/>
            <p:nvPr/>
          </p:nvSpPr>
          <p:spPr>
            <a:xfrm>
              <a:off x="8943975" y="5360163"/>
              <a:ext cx="793653" cy="3667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팬카페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220075" y="5360163"/>
              <a:ext cx="652105" cy="3667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</a:rPr>
                <a:t>블로그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981824" y="5360162"/>
              <a:ext cx="1166455" cy="3667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다른 프로젝트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39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: 도형 5">
            <a:extLst>
              <a:ext uri="{FF2B5EF4-FFF2-40B4-BE49-F238E27FC236}">
                <a16:creationId xmlns="" xmlns:a16="http://schemas.microsoft.com/office/drawing/2014/main" id="{6CB7D9B7-80CA-4160-A8F9-DA9EC390EFF0}"/>
              </a:ext>
            </a:extLst>
          </p:cNvPr>
          <p:cNvSpPr/>
          <p:nvPr/>
        </p:nvSpPr>
        <p:spPr>
          <a:xfrm rot="19248338">
            <a:off x="3982373" y="957895"/>
            <a:ext cx="4909464" cy="4371518"/>
          </a:xfrm>
          <a:custGeom>
            <a:avLst/>
            <a:gdLst>
              <a:gd name="connsiteX0" fmla="*/ 5973719 w 5973719"/>
              <a:gd name="connsiteY0" fmla="*/ 2317530 h 5319159"/>
              <a:gd name="connsiteX1" fmla="*/ 4721961 w 5973719"/>
              <a:gd name="connsiteY1" fmla="*/ 3804440 h 5319159"/>
              <a:gd name="connsiteX2" fmla="*/ 5162291 w 5973719"/>
              <a:gd name="connsiteY2" fmla="*/ 4163492 h 5319159"/>
              <a:gd name="connsiteX3" fmla="*/ 4032647 w 5973719"/>
              <a:gd name="connsiteY3" fmla="*/ 5309673 h 5319159"/>
              <a:gd name="connsiteX4" fmla="*/ 4034788 w 5973719"/>
              <a:gd name="connsiteY4" fmla="*/ 5311100 h 5319159"/>
              <a:gd name="connsiteX5" fmla="*/ 4031997 w 5973719"/>
              <a:gd name="connsiteY5" fmla="*/ 5310332 h 5319159"/>
              <a:gd name="connsiteX6" fmla="*/ 4023297 w 5973719"/>
              <a:gd name="connsiteY6" fmla="*/ 5319159 h 5319159"/>
              <a:gd name="connsiteX7" fmla="*/ 3993822 w 5973719"/>
              <a:gd name="connsiteY7" fmla="*/ 5299830 h 5319159"/>
              <a:gd name="connsiteX8" fmla="*/ 1841722 w 5973719"/>
              <a:gd name="connsiteY8" fmla="*/ 4707793 h 5319159"/>
              <a:gd name="connsiteX9" fmla="*/ 2236546 w 5973719"/>
              <a:gd name="connsiteY9" fmla="*/ 4147489 h 5319159"/>
              <a:gd name="connsiteX10" fmla="*/ 0 w 5973719"/>
              <a:gd name="connsiteY10" fmla="*/ 2680865 h 5319159"/>
              <a:gd name="connsiteX11" fmla="*/ 855176 w 5973719"/>
              <a:gd name="connsiteY11" fmla="*/ 651400 h 5319159"/>
              <a:gd name="connsiteX12" fmla="*/ 1302693 w 5973719"/>
              <a:gd name="connsiteY12" fmla="*/ 1016313 h 5319159"/>
              <a:gd name="connsiteX13" fmla="*/ 1909712 w 5973719"/>
              <a:gd name="connsiteY13" fmla="*/ 0 h 531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973719" h="5319159">
                <a:moveTo>
                  <a:pt x="5973719" y="2317530"/>
                </a:moveTo>
                <a:lnTo>
                  <a:pt x="4721961" y="3804440"/>
                </a:lnTo>
                <a:lnTo>
                  <a:pt x="5162291" y="4163492"/>
                </a:lnTo>
                <a:lnTo>
                  <a:pt x="4032647" y="5309673"/>
                </a:lnTo>
                <a:lnTo>
                  <a:pt x="4034788" y="5311100"/>
                </a:lnTo>
                <a:lnTo>
                  <a:pt x="4031997" y="5310332"/>
                </a:lnTo>
                <a:lnTo>
                  <a:pt x="4023297" y="5319159"/>
                </a:lnTo>
                <a:lnTo>
                  <a:pt x="3993822" y="5299830"/>
                </a:lnTo>
                <a:lnTo>
                  <a:pt x="1841722" y="4707793"/>
                </a:lnTo>
                <a:lnTo>
                  <a:pt x="2236546" y="4147489"/>
                </a:lnTo>
                <a:lnTo>
                  <a:pt x="0" y="2680865"/>
                </a:lnTo>
                <a:lnTo>
                  <a:pt x="855176" y="651400"/>
                </a:lnTo>
                <a:lnTo>
                  <a:pt x="1302693" y="1016313"/>
                </a:lnTo>
                <a:lnTo>
                  <a:pt x="1909712" y="0"/>
                </a:lnTo>
                <a:close/>
              </a:path>
            </a:pathLst>
          </a:custGeom>
          <a:solidFill>
            <a:srgbClr val="00A44E">
              <a:alpha val="4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D5CA13BD-D9F1-4665-88EE-599DE951EBA9}"/>
              </a:ext>
            </a:extLst>
          </p:cNvPr>
          <p:cNvGrpSpPr/>
          <p:nvPr/>
        </p:nvGrpSpPr>
        <p:grpSpPr>
          <a:xfrm>
            <a:off x="3728372" y="1320800"/>
            <a:ext cx="4909464" cy="4371518"/>
            <a:chOff x="3337167" y="883559"/>
            <a:chExt cx="5517667" cy="4913078"/>
          </a:xfrm>
        </p:grpSpPr>
        <p:sp>
          <p:nvSpPr>
            <p:cNvPr id="10" name="자유형: 도형 9">
              <a:extLst>
                <a:ext uri="{FF2B5EF4-FFF2-40B4-BE49-F238E27FC236}">
                  <a16:creationId xmlns="" xmlns:a16="http://schemas.microsoft.com/office/drawing/2014/main" id="{C17076CE-D6B5-4E91-9E97-5578A9B7D9E4}"/>
                </a:ext>
              </a:extLst>
            </p:cNvPr>
            <p:cNvSpPr/>
            <p:nvPr/>
          </p:nvSpPr>
          <p:spPr>
            <a:xfrm rot="19248338">
              <a:off x="3337167" y="883559"/>
              <a:ext cx="5517667" cy="4913078"/>
            </a:xfrm>
            <a:custGeom>
              <a:avLst/>
              <a:gdLst>
                <a:gd name="connsiteX0" fmla="*/ 5973719 w 5973719"/>
                <a:gd name="connsiteY0" fmla="*/ 2317530 h 5319159"/>
                <a:gd name="connsiteX1" fmla="*/ 4721961 w 5973719"/>
                <a:gd name="connsiteY1" fmla="*/ 3804440 h 5319159"/>
                <a:gd name="connsiteX2" fmla="*/ 5162291 w 5973719"/>
                <a:gd name="connsiteY2" fmla="*/ 4163492 h 5319159"/>
                <a:gd name="connsiteX3" fmla="*/ 4032647 w 5973719"/>
                <a:gd name="connsiteY3" fmla="*/ 5309673 h 5319159"/>
                <a:gd name="connsiteX4" fmla="*/ 4034788 w 5973719"/>
                <a:gd name="connsiteY4" fmla="*/ 5311100 h 5319159"/>
                <a:gd name="connsiteX5" fmla="*/ 4031997 w 5973719"/>
                <a:gd name="connsiteY5" fmla="*/ 5310332 h 5319159"/>
                <a:gd name="connsiteX6" fmla="*/ 4023297 w 5973719"/>
                <a:gd name="connsiteY6" fmla="*/ 5319159 h 5319159"/>
                <a:gd name="connsiteX7" fmla="*/ 3993822 w 5973719"/>
                <a:gd name="connsiteY7" fmla="*/ 5299830 h 5319159"/>
                <a:gd name="connsiteX8" fmla="*/ 1841722 w 5973719"/>
                <a:gd name="connsiteY8" fmla="*/ 4707793 h 5319159"/>
                <a:gd name="connsiteX9" fmla="*/ 2236546 w 5973719"/>
                <a:gd name="connsiteY9" fmla="*/ 4147489 h 5319159"/>
                <a:gd name="connsiteX10" fmla="*/ 0 w 5973719"/>
                <a:gd name="connsiteY10" fmla="*/ 2680865 h 5319159"/>
                <a:gd name="connsiteX11" fmla="*/ 855176 w 5973719"/>
                <a:gd name="connsiteY11" fmla="*/ 651400 h 5319159"/>
                <a:gd name="connsiteX12" fmla="*/ 1302693 w 5973719"/>
                <a:gd name="connsiteY12" fmla="*/ 1016313 h 5319159"/>
                <a:gd name="connsiteX13" fmla="*/ 1909712 w 5973719"/>
                <a:gd name="connsiteY13" fmla="*/ 0 h 5319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73719" h="5319159">
                  <a:moveTo>
                    <a:pt x="5973719" y="2317530"/>
                  </a:moveTo>
                  <a:lnTo>
                    <a:pt x="4721961" y="3804440"/>
                  </a:lnTo>
                  <a:lnTo>
                    <a:pt x="5162291" y="4163492"/>
                  </a:lnTo>
                  <a:lnTo>
                    <a:pt x="4032647" y="5309673"/>
                  </a:lnTo>
                  <a:lnTo>
                    <a:pt x="4034788" y="5311100"/>
                  </a:lnTo>
                  <a:lnTo>
                    <a:pt x="4031997" y="5310332"/>
                  </a:lnTo>
                  <a:lnTo>
                    <a:pt x="4023297" y="5319159"/>
                  </a:lnTo>
                  <a:lnTo>
                    <a:pt x="3993822" y="5299830"/>
                  </a:lnTo>
                  <a:lnTo>
                    <a:pt x="1841722" y="4707793"/>
                  </a:lnTo>
                  <a:lnTo>
                    <a:pt x="2236546" y="4147489"/>
                  </a:lnTo>
                  <a:lnTo>
                    <a:pt x="0" y="2680865"/>
                  </a:lnTo>
                  <a:lnTo>
                    <a:pt x="855176" y="651400"/>
                  </a:lnTo>
                  <a:lnTo>
                    <a:pt x="1302693" y="1016313"/>
                  </a:lnTo>
                  <a:lnTo>
                    <a:pt x="1909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dist="63500" dir="3000000" sx="101000" sy="101000" algn="tl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455ABA96-E648-4C43-A336-B9704A9B0BF9}"/>
                </a:ext>
              </a:extLst>
            </p:cNvPr>
            <p:cNvSpPr txBox="1"/>
            <p:nvPr/>
          </p:nvSpPr>
          <p:spPr>
            <a:xfrm>
              <a:off x="3810000" y="2922528"/>
              <a:ext cx="4279900" cy="1003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pc="-150" dirty="0" smtClean="0">
                  <a:solidFill>
                    <a:srgbClr val="00D564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감사합니다</a:t>
              </a:r>
              <a:r>
                <a:rPr lang="en-US" altLang="ko-KR" sz="4400" spc="-150" dirty="0" smtClean="0">
                  <a:solidFill>
                    <a:srgbClr val="00D564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.</a:t>
              </a:r>
              <a:endParaRPr lang="en-US" altLang="ko-KR" sz="4400" spc="-150" dirty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  <a:p>
              <a:pPr algn="ctr"/>
              <a:endParaRPr lang="en-US" altLang="ko-KR" sz="800" spc="-150" dirty="0">
                <a:solidFill>
                  <a:srgbClr val="00D564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5ABA96-E648-4C43-A336-B9704A9B0BF9}"/>
              </a:ext>
            </a:extLst>
          </p:cNvPr>
          <p:cNvSpPr txBox="1"/>
          <p:nvPr/>
        </p:nvSpPr>
        <p:spPr>
          <a:xfrm>
            <a:off x="9042400" y="6378436"/>
            <a:ext cx="314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15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2019 Cloud Computing</a:t>
            </a:r>
            <a:endParaRPr lang="ko-KR" altLang="en-US" sz="2000" spc="-15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039835" y="481282"/>
            <a:ext cx="2013317" cy="2170368"/>
            <a:chOff x="4135636" y="471757"/>
            <a:chExt cx="2013317" cy="217036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5636" y="471757"/>
              <a:ext cx="1885950" cy="1894973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 rot="21043383">
              <a:off x="4299724" y="2203975"/>
              <a:ext cx="1849229" cy="438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397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228</Words>
  <Application>Microsoft Office PowerPoint</Application>
  <PresentationFormat>와이드스크린</PresentationFormat>
  <Paragraphs>78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HY얕은샘물M</vt:lpstr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조</dc:creator>
  <cp:lastModifiedBy>k63462157@gmail.com</cp:lastModifiedBy>
  <cp:revision>128</cp:revision>
  <dcterms:created xsi:type="dcterms:W3CDTF">2019-06-20T10:59:11Z</dcterms:created>
  <dcterms:modified xsi:type="dcterms:W3CDTF">2019-11-25T08:30:36Z</dcterms:modified>
</cp:coreProperties>
</file>