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7" r:id="rId3"/>
    <p:sldId id="258" r:id="rId4"/>
    <p:sldId id="259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94660"/>
  </p:normalViewPr>
  <p:slideViewPr>
    <p:cSldViewPr>
      <p:cViewPr varScale="1">
        <p:scale>
          <a:sx n="87" d="100"/>
          <a:sy n="87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1240AE-01DE-4B06-A8A0-8868CF52EFB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A09501-E371-4F98-85CB-DE17A1D5244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40AE-01DE-4B06-A8A0-8868CF52EFB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9501-E371-4F98-85CB-DE17A1D5244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40AE-01DE-4B06-A8A0-8868CF52EFB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9501-E371-4F98-85CB-DE17A1D5244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40AE-01DE-4B06-A8A0-8868CF52EFB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9501-E371-4F98-85CB-DE17A1D524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40AE-01DE-4B06-A8A0-8868CF52EFB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9501-E371-4F98-85CB-DE17A1D5244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40AE-01DE-4B06-A8A0-8868CF52EFB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9501-E371-4F98-85CB-DE17A1D524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40AE-01DE-4B06-A8A0-8868CF52EFB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9501-E371-4F98-85CB-DE17A1D52441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40AE-01DE-4B06-A8A0-8868CF52EFB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9501-E371-4F98-85CB-DE17A1D52441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40AE-01DE-4B06-A8A0-8868CF52EFB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9501-E371-4F98-85CB-DE17A1D52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40AE-01DE-4B06-A8A0-8868CF52EFB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9501-E371-4F98-85CB-DE17A1D52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240AE-01DE-4B06-A8A0-8868CF52EFB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09501-E371-4F98-85CB-DE17A1D524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D1240AE-01DE-4B06-A8A0-8868CF52EFB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0A09501-E371-4F98-85CB-DE17A1D524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 AND MYSELF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yahh</a:t>
            </a:r>
            <a:r>
              <a:rPr lang="en-US" dirty="0" smtClean="0"/>
              <a:t> </a:t>
            </a:r>
            <a:r>
              <a:rPr lang="en-US" dirty="0" err="1" smtClean="0"/>
              <a:t>buckel</a:t>
            </a:r>
            <a:r>
              <a:rPr lang="en-US" dirty="0" smtClean="0"/>
              <a:t> up for my journey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~ Name </a:t>
            </a:r>
            <a:r>
              <a:rPr lang="en-US" dirty="0" smtClean="0"/>
              <a:t>= </a:t>
            </a:r>
            <a:r>
              <a:rPr lang="en-US" dirty="0" err="1" smtClean="0"/>
              <a:t>Omamah</a:t>
            </a:r>
            <a:r>
              <a:rPr lang="en-US" dirty="0"/>
              <a:t> </a:t>
            </a:r>
            <a:r>
              <a:rPr lang="en-US" dirty="0" smtClean="0"/>
              <a:t>khan </a:t>
            </a:r>
          </a:p>
          <a:p>
            <a:pPr marL="0" indent="0">
              <a:buNone/>
            </a:pPr>
            <a:r>
              <a:rPr lang="en-US" sz="1800" b="1" dirty="0" smtClean="0"/>
              <a:t>.</a:t>
            </a:r>
            <a:r>
              <a:rPr lang="en-US" b="1" dirty="0" smtClean="0"/>
              <a:t>~ Back ground 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r>
              <a:rPr lang="en-US" dirty="0" err="1" smtClean="0"/>
              <a:t>Fsc</a:t>
            </a:r>
            <a:r>
              <a:rPr lang="en-US" dirty="0" smtClean="0"/>
              <a:t> </a:t>
            </a:r>
            <a:r>
              <a:rPr lang="en-US" dirty="0" smtClean="0"/>
              <a:t>&amp; matric from HITEC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 CNIC KIND OF DETAILS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209800"/>
            <a:ext cx="4114800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209800"/>
            <a:ext cx="43434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67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SPORTS :</a:t>
            </a:r>
          </a:p>
          <a:p>
            <a:pPr marL="0" indent="0">
              <a:buNone/>
            </a:pP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My achievements in sports :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position in Cricket  </a:t>
            </a:r>
          </a:p>
          <a:p>
            <a:r>
              <a:rPr lang="en-US" sz="2400" dirty="0" smtClean="0"/>
              <a:t>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position in NETBALL  </a:t>
            </a:r>
          </a:p>
          <a:p>
            <a:r>
              <a:rPr lang="en-US" sz="2400" dirty="0" smtClean="0"/>
              <a:t>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position in BADMINTON in </a:t>
            </a:r>
          </a:p>
          <a:p>
            <a:r>
              <a:rPr lang="en-US" sz="2400" dirty="0" smtClean="0"/>
              <a:t>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position again in NETBALL.</a:t>
            </a:r>
          </a:p>
          <a:p>
            <a:r>
              <a:rPr lang="en-US" dirty="0" smtClean="0"/>
              <a:t>Played Net ball  at Federal level 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What am I good in ??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752600"/>
            <a:ext cx="2895600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419600"/>
            <a:ext cx="2895600" cy="20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166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2133601"/>
            <a:ext cx="7745505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MY skills are ad follows </a:t>
            </a:r>
          </a:p>
          <a:p>
            <a:r>
              <a:rPr lang="en-US" dirty="0" smtClean="0"/>
              <a:t> Fast learner </a:t>
            </a:r>
          </a:p>
          <a:p>
            <a:r>
              <a:rPr lang="en-US" dirty="0" smtClean="0"/>
              <a:t>Good in coding </a:t>
            </a:r>
          </a:p>
          <a:p>
            <a:r>
              <a:rPr lang="en-US" dirty="0" smtClean="0"/>
              <a:t>Being Updated </a:t>
            </a:r>
          </a:p>
          <a:p>
            <a:r>
              <a:rPr lang="en-US" dirty="0" smtClean="0"/>
              <a:t>Leadership </a:t>
            </a:r>
          </a:p>
          <a:p>
            <a:r>
              <a:rPr lang="en-US" dirty="0" smtClean="0"/>
              <a:t>FAST TYPING </a:t>
            </a:r>
          </a:p>
          <a:p>
            <a:r>
              <a:rPr lang="en-US" dirty="0" smtClean="0"/>
              <a:t>No hesitation while presenting or communicating .</a:t>
            </a:r>
          </a:p>
          <a:p>
            <a:r>
              <a:rPr lang="en-US" dirty="0" smtClean="0"/>
              <a:t>Good in exchanging knowledge ,and helping  my team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Skills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</a:t>
            </a:r>
            <a:r>
              <a:rPr lang="en-US" dirty="0"/>
              <a:t>new Language </a:t>
            </a:r>
            <a:r>
              <a:rPr lang="en-US" dirty="0" smtClean="0"/>
              <a:t>.</a:t>
            </a:r>
          </a:p>
          <a:p>
            <a:r>
              <a:rPr lang="en-US" dirty="0" smtClean="0"/>
              <a:t>E learning (</a:t>
            </a:r>
            <a:r>
              <a:rPr lang="en-US" dirty="0" err="1" smtClean="0"/>
              <a:t>Coursera</a:t>
            </a:r>
            <a:r>
              <a:rPr lang="en-US" dirty="0" smtClean="0"/>
              <a:t> ,</a:t>
            </a:r>
            <a:r>
              <a:rPr lang="en-US" dirty="0"/>
              <a:t>G</a:t>
            </a:r>
            <a:r>
              <a:rPr lang="en-US" dirty="0" smtClean="0"/>
              <a:t>oogle courses )</a:t>
            </a:r>
            <a:endParaRPr lang="en-US" dirty="0"/>
          </a:p>
          <a:p>
            <a:r>
              <a:rPr lang="en-US" dirty="0" smtClean="0"/>
              <a:t>eating </a:t>
            </a:r>
          </a:p>
          <a:p>
            <a:r>
              <a:rPr lang="en-US" dirty="0" smtClean="0"/>
              <a:t>Sleeping </a:t>
            </a:r>
          </a:p>
          <a:p>
            <a:r>
              <a:rPr lang="en-US" dirty="0" smtClean="0"/>
              <a:t>Watching </a:t>
            </a:r>
            <a:r>
              <a:rPr lang="en-US" dirty="0"/>
              <a:t>N</a:t>
            </a:r>
            <a:r>
              <a:rPr lang="en-US" dirty="0" smtClean="0"/>
              <a:t>etflix </a:t>
            </a:r>
          </a:p>
          <a:p>
            <a:r>
              <a:rPr lang="en-US" dirty="0" smtClean="0"/>
              <a:t>Creating </a:t>
            </a:r>
            <a:r>
              <a:rPr lang="en-US" dirty="0"/>
              <a:t>games </a:t>
            </a:r>
            <a:endParaRPr lang="en-US" dirty="0" smtClean="0"/>
          </a:p>
          <a:p>
            <a:r>
              <a:rPr lang="en-US" sz="2000" dirty="0"/>
              <a:t>Clearly not reading or painting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Hobbies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86" y="3192234"/>
            <a:ext cx="4214114" cy="2827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6781800" y="3637002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Playing games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1800" y="4724400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games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2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247" y="2057399"/>
            <a:ext cx="7745505" cy="48441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Dream of sailing through sky and landing among stars . </a:t>
            </a:r>
          </a:p>
          <a:p>
            <a:r>
              <a:rPr lang="en-US" dirty="0" smtClean="0"/>
              <a:t>GOAT Coder </a:t>
            </a:r>
          </a:p>
          <a:p>
            <a:r>
              <a:rPr lang="en-US" dirty="0" smtClean="0"/>
              <a:t>Work in GOOGLE , AMAZON  </a:t>
            </a:r>
          </a:p>
          <a:p>
            <a:r>
              <a:rPr lang="en-US" dirty="0" smtClean="0"/>
              <a:t>Travel round the world </a:t>
            </a:r>
          </a:p>
          <a:p>
            <a:r>
              <a:rPr lang="en-US" dirty="0" smtClean="0"/>
              <a:t>Meet new </a:t>
            </a:r>
            <a:r>
              <a:rPr lang="en-US" dirty="0" smtClean="0"/>
              <a:t>people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688771"/>
            <a:ext cx="3352800" cy="1876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1" y="5018314"/>
            <a:ext cx="3102429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747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123</TotalTime>
  <Words>160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Hardcover</vt:lpstr>
      <vt:lpstr>ME AND MYSELF </vt:lpstr>
      <vt:lpstr>MY CNIC KIND OF DETAILS </vt:lpstr>
      <vt:lpstr>What am I good in ?? </vt:lpstr>
      <vt:lpstr>Skills </vt:lpstr>
      <vt:lpstr>Hobbies </vt:lpstr>
      <vt:lpstr>GOALS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AND MYSELF</dc:title>
  <dc:creator>OHK</dc:creator>
  <cp:lastModifiedBy>OHK</cp:lastModifiedBy>
  <cp:revision>16</cp:revision>
  <dcterms:created xsi:type="dcterms:W3CDTF">2024-10-25T07:18:20Z</dcterms:created>
  <dcterms:modified xsi:type="dcterms:W3CDTF">2025-03-24T14:35:12Z</dcterms:modified>
</cp:coreProperties>
</file>