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660"/>
  </p:normalViewPr>
  <p:slideViewPr>
    <p:cSldViewPr>
      <p:cViewPr varScale="1">
        <p:scale>
          <a:sx n="87" d="100"/>
          <a:sy n="87" d="100"/>
        </p:scale>
        <p:origin x="-148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858-E439-453A-A78F-A69886E80F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CC56-72A0-4244-B3A3-799CD4A6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8527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858-E439-453A-A78F-A69886E80F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CC56-72A0-4244-B3A3-799CD4A6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65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858-E439-453A-A78F-A69886E80F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CC56-72A0-4244-B3A3-799CD4A6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9123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858-E439-453A-A78F-A69886E80F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CC56-72A0-4244-B3A3-799CD4A6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1688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858-E439-453A-A78F-A69886E80F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CC56-72A0-4244-B3A3-799CD4A6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1309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858-E439-453A-A78F-A69886E80F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CC56-72A0-4244-B3A3-799CD4A6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117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858-E439-453A-A78F-A69886E80F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CC56-72A0-4244-B3A3-799CD4A6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2835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858-E439-453A-A78F-A69886E80F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CC56-72A0-4244-B3A3-799CD4A6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2428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858-E439-453A-A78F-A69886E80F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CC56-72A0-4244-B3A3-799CD4A6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15144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858-E439-453A-A78F-A69886E80F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CC56-72A0-4244-B3A3-799CD4A6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158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858-E439-453A-A78F-A69886E80F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4CC56-72A0-4244-B3A3-799CD4A6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2436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2000"/>
            <a:lum/>
          </a:blip>
          <a:srcRect/>
          <a:stretch>
            <a:fillRect l="-31000" r="-3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F858-E439-453A-A78F-A69886E80FC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4CC56-72A0-4244-B3A3-799CD4A6C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3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2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5146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752600"/>
            <a:ext cx="7696200" cy="2286000"/>
          </a:xfrm>
        </p:spPr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2667000"/>
            <a:ext cx="922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</a:pPr>
            <a:r>
              <a:rPr lang="en-US" sz="4800" b="1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AUTONOMOUS DRIVING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5029807"/>
            <a:ext cx="5486400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600" b="1" u="sng" dirty="0">
                <a:solidFill>
                  <a:srgbClr val="C00000"/>
                </a:solidFill>
              </a:rPr>
              <a:t>Project by </a:t>
            </a:r>
          </a:p>
          <a:p>
            <a:pPr lvl="0" algn="ctr">
              <a:spcBef>
                <a:spcPct val="20000"/>
              </a:spcBef>
            </a:pPr>
            <a:r>
              <a:rPr lang="en-US" sz="2800" b="1" u="sng" smtClean="0">
                <a:solidFill>
                  <a:srgbClr val="C00000"/>
                </a:solidFill>
              </a:rPr>
              <a:t>OMAMAH </a:t>
            </a:r>
            <a:r>
              <a:rPr lang="en-US" sz="2800" b="1" u="sng" dirty="0">
                <a:solidFill>
                  <a:srgbClr val="C00000"/>
                </a:solidFill>
              </a:rPr>
              <a:t>KHAN </a:t>
            </a:r>
          </a:p>
          <a:p>
            <a:pPr marL="457200" lvl="0" indent="-457200" algn="ctr">
              <a:spcBef>
                <a:spcPct val="20000"/>
              </a:spcBef>
              <a:buFont typeface="Arial" pitchFamily="34" charset="0"/>
              <a:buChar char="•"/>
            </a:pPr>
            <a:endParaRPr lang="en-US" sz="3600" b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443430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1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 smtClean="0"/>
              <a:t>TRANSFORMING THE WAY WE TRAVEL </a:t>
            </a:r>
          </a:p>
          <a:p>
            <a:pPr marL="0" indent="0" algn="ctr">
              <a:buNone/>
            </a:pPr>
            <a:endParaRPr lang="en-US" sz="3900" b="1" u="sng" dirty="0" smtClean="0"/>
          </a:p>
          <a:p>
            <a:pPr marL="0" indent="0" algn="ctr">
              <a:buNone/>
            </a:pPr>
            <a:r>
              <a:rPr lang="en-US" sz="4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</a:t>
            </a:r>
            <a:r>
              <a:rPr lang="en-US" sz="43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TECHONOLOGIES </a:t>
            </a:r>
          </a:p>
          <a:p>
            <a:pPr marL="0" indent="0" algn="ctr">
              <a:buNone/>
            </a:pPr>
            <a:endParaRPr lang="en-US" dirty="0" smtClean="0"/>
          </a:p>
          <a:p>
            <a:pPr algn="just"/>
            <a:r>
              <a:rPr lang="en-US" sz="2600" b="1" dirty="0" smtClean="0"/>
              <a:t>             Cameras </a:t>
            </a:r>
          </a:p>
          <a:p>
            <a:pPr algn="just"/>
            <a:r>
              <a:rPr lang="en-US" sz="2600" b="1" dirty="0" smtClean="0"/>
              <a:t>             Radars </a:t>
            </a:r>
          </a:p>
          <a:p>
            <a:pPr algn="just"/>
            <a:r>
              <a:rPr lang="en-US" sz="2600" b="1" dirty="0" smtClean="0"/>
              <a:t>             GPS tracking </a:t>
            </a:r>
          </a:p>
          <a:p>
            <a:pPr algn="just"/>
            <a:r>
              <a:rPr lang="en-US" sz="2600" b="1" dirty="0" smtClean="0"/>
              <a:t>             AI </a:t>
            </a:r>
            <a:r>
              <a:rPr lang="en-US" sz="2600" b="1" dirty="0" err="1" smtClean="0"/>
              <a:t>techonology</a:t>
            </a:r>
            <a:r>
              <a:rPr lang="en-US" sz="2600" b="1" dirty="0" smtClean="0"/>
              <a:t> </a:t>
            </a:r>
          </a:p>
          <a:p>
            <a:pPr marL="0" indent="0" algn="ctr">
              <a:buNone/>
            </a:pPr>
            <a:r>
              <a:rPr lang="en-US" sz="43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TYPE </a:t>
            </a:r>
          </a:p>
          <a:p>
            <a:pPr algn="just"/>
            <a:r>
              <a:rPr lang="en-US" sz="2600" b="1" dirty="0" smtClean="0"/>
              <a:t>              Commercial vehicle                                                  </a:t>
            </a:r>
          </a:p>
          <a:p>
            <a:pPr algn="just"/>
            <a:r>
              <a:rPr lang="en-US" sz="2600" b="1" dirty="0" smtClean="0"/>
              <a:t>              Public transportation </a:t>
            </a:r>
          </a:p>
        </p:txBody>
      </p:sp>
    </p:spTree>
    <p:extLst>
      <p:ext uri="{BB962C8B-B14F-4D97-AF65-F5344CB8AC3E}">
        <p14:creationId xmlns:p14="http://schemas.microsoft.com/office/powerpoint/2010/main" val="1602151163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6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 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ALGORITHEM </a:t>
            </a:r>
          </a:p>
          <a:p>
            <a:pPr marL="0" indent="0">
              <a:buNone/>
            </a:pPr>
            <a:r>
              <a:rPr lang="en-US" b="1" dirty="0" smtClean="0"/>
              <a:t>        Navigation on varying weather condition.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en-US" b="1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b="1" dirty="0" smtClean="0">
                <a:solidFill>
                  <a:prstClr val="black"/>
                </a:solidFill>
              </a:rPr>
              <a:t>APPLICATION </a:t>
            </a:r>
            <a:endParaRPr lang="en-US" b="1" dirty="0">
              <a:solidFill>
                <a:prstClr val="black"/>
              </a:solidFill>
            </a:endParaRPr>
          </a:p>
          <a:p>
            <a:pPr marL="0" lvl="0" indent="0" algn="ctr">
              <a:buNone/>
            </a:pPr>
            <a:r>
              <a:rPr lang="en-US" b="1" dirty="0" smtClean="0">
                <a:solidFill>
                  <a:prstClr val="black"/>
                </a:solidFill>
              </a:rPr>
              <a:t>       </a:t>
            </a:r>
            <a:r>
              <a:rPr lang="en-US" b="1" dirty="0">
                <a:solidFill>
                  <a:prstClr val="black"/>
                </a:solidFill>
              </a:rPr>
              <a:t>Software is ready implementation is pending .</a:t>
            </a:r>
          </a:p>
          <a:p>
            <a:r>
              <a:rPr lang="en-US" b="1" dirty="0"/>
              <a:t> </a:t>
            </a:r>
            <a:r>
              <a:rPr lang="en-US" b="1" dirty="0" smtClean="0"/>
              <a:t>DEVELOPERS </a:t>
            </a:r>
          </a:p>
          <a:p>
            <a:pPr marL="0" indent="0" algn="just">
              <a:buNone/>
            </a:pPr>
            <a:r>
              <a:rPr lang="en-US" b="1" dirty="0" smtClean="0"/>
              <a:t>          Developers unity </a:t>
            </a:r>
          </a:p>
          <a:p>
            <a:pPr algn="just"/>
            <a:r>
              <a:rPr lang="en-US" b="1" dirty="0" smtClean="0"/>
              <a:t>BUDGETS</a:t>
            </a:r>
          </a:p>
          <a:p>
            <a:pPr marL="0" indent="0" algn="just">
              <a:buNone/>
            </a:pPr>
            <a:r>
              <a:rPr lang="en-US" b="1" dirty="0"/>
              <a:t> </a:t>
            </a:r>
            <a:r>
              <a:rPr lang="en-US" b="1" dirty="0" smtClean="0"/>
              <a:t>        budgets friendly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79177719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FACTORS 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AIDS The drivers </a:t>
            </a:r>
          </a:p>
          <a:p>
            <a:r>
              <a:rPr lang="en-US" b="1" dirty="0" smtClean="0"/>
              <a:t>Follows laws </a:t>
            </a:r>
          </a:p>
          <a:p>
            <a:r>
              <a:rPr lang="en-US" b="1" dirty="0" smtClean="0"/>
              <a:t>Replace costly fuels and gases </a:t>
            </a:r>
          </a:p>
          <a:p>
            <a:r>
              <a:rPr lang="en-US" b="1" dirty="0" smtClean="0"/>
              <a:t>Is specified </a:t>
            </a:r>
          </a:p>
          <a:p>
            <a:r>
              <a:rPr lang="en-US" b="1" dirty="0" smtClean="0"/>
              <a:t>Environment friendly 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10000"/>
            <a:ext cx="4419600" cy="301534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6472843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8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AUDIENCE 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 smtClean="0"/>
              <a:t>Software engineers </a:t>
            </a:r>
          </a:p>
          <a:p>
            <a:r>
              <a:rPr lang="en-US" sz="3600" b="1" dirty="0" smtClean="0"/>
              <a:t>Automotive engineers </a:t>
            </a:r>
          </a:p>
          <a:p>
            <a:r>
              <a:rPr lang="en-US" sz="3600" b="1" dirty="0" smtClean="0"/>
              <a:t>Test engineers </a:t>
            </a:r>
          </a:p>
          <a:p>
            <a:r>
              <a:rPr lang="en-US" sz="3600" b="1" dirty="0" smtClean="0"/>
              <a:t>Robotic engineers </a:t>
            </a:r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4699001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2000"/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USE 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C++ language </a:t>
            </a:r>
          </a:p>
          <a:p>
            <a:r>
              <a:rPr lang="en-US" sz="4400" b="1" dirty="0" smtClean="0"/>
              <a:t>Classes and objects use </a:t>
            </a:r>
          </a:p>
          <a:p>
            <a:r>
              <a:rPr lang="en-US" sz="4400" b="1" dirty="0" smtClean="0"/>
              <a:t>High level developers </a:t>
            </a:r>
          </a:p>
          <a:p>
            <a:r>
              <a:rPr lang="en-US" sz="4400" b="1" dirty="0" smtClean="0"/>
              <a:t>0 errors </a:t>
            </a:r>
            <a:endParaRPr lang="en-US" sz="4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962400"/>
            <a:ext cx="4462463" cy="263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2983549"/>
      </p:ext>
    </p:extLst>
  </p:cSld>
  <p:clrMapOvr>
    <a:masterClrMapping/>
  </p:clrMapOvr>
  <p:transition spd="slow" advTm="0">
    <p:wipe/>
    <p:sndAc>
      <p:stSnd>
        <p:snd r:embed="rId2" name="drumroll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102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 </vt:lpstr>
      <vt:lpstr>INTRODUCTION </vt:lpstr>
      <vt:lpstr>PROBLEM STATEMENT </vt:lpstr>
      <vt:lpstr>KEY FACTORS </vt:lpstr>
      <vt:lpstr>TARGET AUDIENCE </vt:lpstr>
      <vt:lpstr>LANGUAGE USE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DRIVING</dc:title>
  <dc:creator>OHK</dc:creator>
  <cp:lastModifiedBy>OHK</cp:lastModifiedBy>
  <cp:revision>15</cp:revision>
  <dcterms:created xsi:type="dcterms:W3CDTF">2024-11-01T07:28:59Z</dcterms:created>
  <dcterms:modified xsi:type="dcterms:W3CDTF">2025-03-24T14:33:05Z</dcterms:modified>
</cp:coreProperties>
</file>