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799763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>
        <p:scale>
          <a:sx n="75" d="100"/>
          <a:sy n="75" d="100"/>
        </p:scale>
        <p:origin x="19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0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7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5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7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8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8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2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2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Saleae Logic Analyzer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000" y1="42800" x2="47150" y2="58000"/>
                        <a14:foregroundMark x1="27650" y1="51000" x2="74100" y2="50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1148" r="11035" b="12290"/>
          <a:stretch/>
        </p:blipFill>
        <p:spPr bwMode="auto">
          <a:xfrm>
            <a:off x="3629572" y="-48568"/>
            <a:ext cx="3669567" cy="36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X-NUCLEO-IKS01A1 - Motion MEMS and Environmental Sensors | Mb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65" y="5182008"/>
            <a:ext cx="5346122" cy="400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15" y="5182008"/>
            <a:ext cx="50863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꺾인 연결선 13"/>
          <p:cNvCxnSpPr/>
          <p:nvPr/>
        </p:nvCxnSpPr>
        <p:spPr>
          <a:xfrm flipV="1">
            <a:off x="1996440" y="6865620"/>
            <a:ext cx="3550920" cy="281940"/>
          </a:xfrm>
          <a:prstGeom prst="bentConnector3">
            <a:avLst>
              <a:gd name="adj1" fmla="val 1818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181100" y="7087744"/>
            <a:ext cx="815340" cy="19812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47360" y="6746366"/>
            <a:ext cx="1477044" cy="19812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31" idx="3"/>
          </p:cNvCxnSpPr>
          <p:nvPr/>
        </p:nvCxnSpPr>
        <p:spPr>
          <a:xfrm flipV="1">
            <a:off x="1996440" y="7302503"/>
            <a:ext cx="3550920" cy="355750"/>
          </a:xfrm>
          <a:prstGeom prst="bentConnector3">
            <a:avLst>
              <a:gd name="adj1" fmla="val 18348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181100" y="7582206"/>
            <a:ext cx="815340" cy="152094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547360" y="7183246"/>
            <a:ext cx="1477044" cy="19812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6" idx="3"/>
            <a:endCxn id="37" idx="1"/>
          </p:cNvCxnSpPr>
          <p:nvPr/>
        </p:nvCxnSpPr>
        <p:spPr>
          <a:xfrm flipV="1">
            <a:off x="3943639" y="6353175"/>
            <a:ext cx="5058427" cy="2385196"/>
          </a:xfrm>
          <a:prstGeom prst="bentConnector3">
            <a:avLst>
              <a:gd name="adj1" fmla="val 63407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128299" y="8639311"/>
            <a:ext cx="815340" cy="198120"/>
          </a:xfrm>
          <a:prstGeom prst="round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002066" y="6267450"/>
            <a:ext cx="1477044" cy="171450"/>
          </a:xfrm>
          <a:prstGeom prst="round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038" idx="0"/>
          </p:cNvCxnSpPr>
          <p:nvPr/>
        </p:nvCxnSpPr>
        <p:spPr>
          <a:xfrm rot="5400000" flipH="1" flipV="1">
            <a:off x="2897415" y="3501029"/>
            <a:ext cx="1559955" cy="1802004"/>
          </a:xfrm>
          <a:prstGeom prst="bentConnector2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1181100" y="7734299"/>
            <a:ext cx="815340" cy="165279"/>
          </a:xfrm>
          <a:prstGeom prst="roundRect">
            <a:avLst/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 rot="5400000">
            <a:off x="4555535" y="3474006"/>
            <a:ext cx="45719" cy="19812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 rot="5400000">
            <a:off x="4801417" y="3476952"/>
            <a:ext cx="45719" cy="19812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 rot="5400000">
            <a:off x="5052878" y="3476951"/>
            <a:ext cx="45719" cy="19812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 rot="5400000">
            <a:off x="5304338" y="3474005"/>
            <a:ext cx="45719" cy="19812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endCxn id="1038" idx="0"/>
          </p:cNvCxnSpPr>
          <p:nvPr/>
        </p:nvCxnSpPr>
        <p:spPr>
          <a:xfrm rot="5400000" flipH="1" flipV="1">
            <a:off x="1062511" y="6115938"/>
            <a:ext cx="2647809" cy="779950"/>
          </a:xfrm>
          <a:prstGeom prst="bentConnector3">
            <a:avLst>
              <a:gd name="adj1" fmla="val 355"/>
            </a:avLst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72" idx="3"/>
            <a:endCxn id="73" idx="1"/>
          </p:cNvCxnSpPr>
          <p:nvPr/>
        </p:nvCxnSpPr>
        <p:spPr>
          <a:xfrm flipV="1">
            <a:off x="3943639" y="6498783"/>
            <a:ext cx="5086350" cy="12452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128299" y="7658253"/>
            <a:ext cx="815340" cy="171565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029989" y="6438899"/>
            <a:ext cx="1477044" cy="119767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rot="5400000">
            <a:off x="5555797" y="3475170"/>
            <a:ext cx="45719" cy="19812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5400000">
            <a:off x="5801679" y="3478116"/>
            <a:ext cx="45719" cy="19812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5400000">
            <a:off x="6053140" y="3478115"/>
            <a:ext cx="45719" cy="19812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 rot="5400000">
            <a:off x="6304600" y="3475169"/>
            <a:ext cx="45719" cy="19812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98197" y="3152100"/>
            <a:ext cx="22108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dirty="0" smtClean="0">
                <a:solidFill>
                  <a:schemeClr val="bg1"/>
                </a:solidFill>
              </a:rPr>
              <a:t>0 1 2 3 4 5 6 7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cxnSp>
        <p:nvCxnSpPr>
          <p:cNvPr id="33" name="꺾인 연결선 32"/>
          <p:cNvCxnSpPr>
            <a:endCxn id="37" idx="1"/>
          </p:cNvCxnSpPr>
          <p:nvPr/>
        </p:nvCxnSpPr>
        <p:spPr>
          <a:xfrm>
            <a:off x="4824276" y="3631611"/>
            <a:ext cx="4177790" cy="2721564"/>
          </a:xfrm>
          <a:prstGeom prst="bentConnector3">
            <a:avLst>
              <a:gd name="adj1" fmla="val 24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73" idx="1"/>
          </p:cNvCxnSpPr>
          <p:nvPr/>
        </p:nvCxnSpPr>
        <p:spPr>
          <a:xfrm>
            <a:off x="4578394" y="3627500"/>
            <a:ext cx="4451595" cy="2871283"/>
          </a:xfrm>
          <a:prstGeom prst="bentConnector3">
            <a:avLst>
              <a:gd name="adj1" fmla="val -154"/>
            </a:avLst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endCxn id="23" idx="0"/>
          </p:cNvCxnSpPr>
          <p:nvPr/>
        </p:nvCxnSpPr>
        <p:spPr>
          <a:xfrm rot="5400000">
            <a:off x="3514268" y="3741501"/>
            <a:ext cx="1935402" cy="167519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310335" y="5546800"/>
            <a:ext cx="668071" cy="66807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LD4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9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9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오유진</dc:creator>
  <cp:lastModifiedBy>오유진</cp:lastModifiedBy>
  <cp:revision>8</cp:revision>
  <dcterms:created xsi:type="dcterms:W3CDTF">2024-09-12T07:40:09Z</dcterms:created>
  <dcterms:modified xsi:type="dcterms:W3CDTF">2024-09-19T02:24:41Z</dcterms:modified>
</cp:coreProperties>
</file>