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0" r:id="rId4"/>
    <p:sldId id="262" r:id="rId5"/>
    <p:sldId id="264" r:id="rId6"/>
    <p:sldId id="266" r:id="rId7"/>
    <p:sldId id="270" r:id="rId8"/>
    <p:sldId id="267" r:id="rId9"/>
    <p:sldId id="258" r:id="rId10"/>
    <p:sldId id="259" r:id="rId11"/>
    <p:sldId id="263" r:id="rId12"/>
    <p:sldId id="268" r:id="rId13"/>
    <p:sldId id="269" r:id="rId14"/>
    <p:sldId id="272" r:id="rId15"/>
    <p:sldId id="271" r:id="rId16"/>
    <p:sldId id="274" r:id="rId17"/>
    <p:sldId id="275" r:id="rId18"/>
  </p:sldIdLst>
  <p:sldSz cx="1275873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42" y="1122363"/>
            <a:ext cx="95690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42" y="3602038"/>
            <a:ext cx="95690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0472" y="365125"/>
            <a:ext cx="2751103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163" y="365125"/>
            <a:ext cx="8093824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8" y="1709739"/>
            <a:ext cx="110044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518" y="4589464"/>
            <a:ext cx="1100441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163" y="1825625"/>
            <a:ext cx="542246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111" y="1825625"/>
            <a:ext cx="5422464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25" y="365126"/>
            <a:ext cx="1100441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825" y="1681163"/>
            <a:ext cx="5397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825" y="2505075"/>
            <a:ext cx="5397544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9111" y="1681163"/>
            <a:ext cx="54241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9111" y="2505075"/>
            <a:ext cx="5424125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25" y="457200"/>
            <a:ext cx="4115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126" y="987426"/>
            <a:ext cx="64591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25" y="2057400"/>
            <a:ext cx="4115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25" y="457200"/>
            <a:ext cx="4115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4126" y="987426"/>
            <a:ext cx="645911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25" y="2057400"/>
            <a:ext cx="4115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163" y="365126"/>
            <a:ext cx="110044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163" y="1825625"/>
            <a:ext cx="110044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163" y="6356351"/>
            <a:ext cx="287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E4E3-A1C5-4D48-9E06-3F4E92642FA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6332" y="6356351"/>
            <a:ext cx="4306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10859" y="6356351"/>
            <a:ext cx="287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576B-0C87-4B4A-AF6F-CA239A984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907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57700" y="1905000"/>
            <a:ext cx="2476500" cy="13525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143250" y="2581275"/>
            <a:ext cx="1104900" cy="59055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5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8511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33337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1646695" y="75247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8484395" y="752475"/>
            <a:ext cx="0" cy="942975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7985" y="4991100"/>
            <a:ext cx="618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Datasheet,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Project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9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9664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64" y="0"/>
            <a:ext cx="3789986" cy="6880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3135" y="571500"/>
            <a:ext cx="2138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Datasheet</a:t>
            </a:r>
          </a:p>
          <a:p>
            <a:r>
              <a:rPr lang="en-US" altLang="ko-KR" sz="3600" b="1" dirty="0" smtClean="0">
                <a:solidFill>
                  <a:schemeClr val="accent6"/>
                </a:solidFill>
              </a:rPr>
              <a:t>- Board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1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457200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6198395" y="69532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20688" y="5660659"/>
            <a:ext cx="357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Docs &amp; Resources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8395" y="1091818"/>
            <a:ext cx="630602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Bills of Materials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부품 목록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필요한 부품 목록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Board Manufacturing Specifications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보드 제조 사양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제조 사양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Evaluation Board Terms of Use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평가 보드 사용 조건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 규정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Flyers (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전단지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홍보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License Agreement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라이선스 계약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 계약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Presentations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프레젠테이션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발표 자료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Product Certifications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인증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인증 정보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Product Specifications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사양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사양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Schematic Pack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회로도 패키지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회로도 자료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Technical Notes &amp; Articles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기술 노트 및 기사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기술 문서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User Manuals (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사용자 매뉴얼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):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사용자 설명서 </a:t>
            </a:r>
          </a:p>
        </p:txBody>
      </p:sp>
    </p:spTree>
    <p:extLst>
      <p:ext uri="{BB962C8B-B14F-4D97-AF65-F5344CB8AC3E}">
        <p14:creationId xmlns:p14="http://schemas.microsoft.com/office/powerpoint/2010/main" val="63339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75873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Materials (부품 목록)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회로 기판 제작에 필요한 부품과 자재의 목록. 부품 번호, 설명, 수량, 제조업체 정보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Manufacturing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(보드 제조 사양)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PCB 제작을 위한 기술적 요구 사항을 설명함. 기판의 크기, 레이어 수, 구리 두께, 마감 처리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(평가 보드 사용 조건)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평가 보드 사용에 대한 조건과 규정을 명시함. 사용 제한, 책임 면제, 권리 및 의무 사항 등이 포함됨.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Flyers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전단지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제품의 주요 기능과 장점을 간단히 소개하는 홍보 자료임.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Agreement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(라이선스 계약)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소프트웨어 또는 하드웨어 사용 권한과 관련된 법적 계약 문서임. 사용 범위, 제한 사항, 지적 재산권 등이 포함됨.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(프레젠테이션)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제품이나 기술에 대한 정보를 시각적으로 제시하는 슬라이드 자료임. 제품의 기능, 장점, 사용 사례 등을 설명함.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(제품 인증)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제품이 특정 기준이나 규정을 충족함을 증명하는 인증서임. 전자기기 안전성, 환경 규정 준수, 품질 보증 등과 관련된 인증 정보 제공.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Specifications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(제품 사양)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제품의 기술적 세부 사항과 성능 지표를 자세히 설명함. 전기적 특성, 핀 배치, 동작 조건, 물리적 크기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Schematic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(회로도 패키지)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회로도 및 설계 문서를 포함하는 패키지임. 회로도 다이어그램, 블록 다이어그램, 연결 정보 등이 포함됨.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Articles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(기술 노트 및 기사)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특정 기술적 주제에 대한 자세한 설명이나 연구 결과를 다룸. 문제 해결 방법, 기술적 세부 사항, 최신 기술 동향 등을 포함함.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(사용자 매뉴얼)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제품의 설치, 설정, 사용 방법에 대한 자세한 안내서를 제공함. 사용자가 제품을 효과적으로 사용할 수 있도록 돕기 위한 설명서임.</a:t>
            </a:r>
          </a:p>
        </p:txBody>
      </p:sp>
    </p:spTree>
    <p:extLst>
      <p:ext uri="{BB962C8B-B14F-4D97-AF65-F5344CB8AC3E}">
        <p14:creationId xmlns:p14="http://schemas.microsoft.com/office/powerpoint/2010/main" val="331715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8738" cy="69574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476249"/>
            <a:ext cx="2209799" cy="637492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81251" y="3663712"/>
            <a:ext cx="10210800" cy="3187464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4426" y="304800"/>
            <a:ext cx="950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Example Code Lists,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Search &amp; Filter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58738" cy="69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62" y="0"/>
            <a:ext cx="630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" y="0"/>
            <a:ext cx="12759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57627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685" y="247650"/>
            <a:ext cx="871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MCU/MPU Lists,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Search &amp; Filter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476249"/>
            <a:ext cx="2476500" cy="637492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28900" y="3663712"/>
            <a:ext cx="10129837" cy="3187464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2"/>
            <a:ext cx="12758738" cy="68511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57450" y="438150"/>
            <a:ext cx="10134600" cy="33337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57451" y="3962400"/>
            <a:ext cx="10134600" cy="838200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189245" y="676275"/>
            <a:ext cx="0" cy="942975"/>
          </a:xfrm>
          <a:prstGeom prst="straightConnector1">
            <a:avLst/>
          </a:prstGeom>
          <a:ln w="1270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11780045" y="67627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7985" y="4991100"/>
            <a:ext cx="618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Datasheet,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Project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9259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59" y="0"/>
            <a:ext cx="4379991" cy="6861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13135" y="57150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Datasheet</a:t>
            </a:r>
          </a:p>
          <a:p>
            <a:r>
              <a:rPr lang="en-US" altLang="ko-KR" sz="3600" b="1" dirty="0" smtClean="0">
                <a:solidFill>
                  <a:schemeClr val="accent6"/>
                </a:solidFill>
              </a:rPr>
              <a:t>- MCU/MPU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457200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5204" y="5660659"/>
            <a:ext cx="931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CAD Resources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MCU/MPU Selector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에만 있음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627145" y="69532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457200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705475" y="695326"/>
            <a:ext cx="492920" cy="39820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20688" y="5660659"/>
            <a:ext cx="357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Docs &amp; Resources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5475" y="1093530"/>
            <a:ext cx="679894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>
                <a:solidFill>
                  <a:srgbClr val="FF0000"/>
                </a:solidFill>
              </a:rPr>
              <a:t>Application Notes: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활용 방법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Application Notes for related Tools &amp; Software: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도구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소프트웨어 활용법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Brochures: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소개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Errata Sheets: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오류 수정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Flyers: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홍보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IBIS Models: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시뮬레이션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Presentations: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발신호표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자료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Product Specifications: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제품 사양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Programming Manuals: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프로그래밍 설명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Reference Manuals: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참조 문서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System View Description: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시스템 구조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Technical Notes &amp; Articles: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기술 기사</a:t>
            </a:r>
          </a:p>
          <a:p>
            <a:r>
              <a:rPr lang="en-US" altLang="ko-KR" sz="1700" b="1" dirty="0" smtClean="0">
                <a:solidFill>
                  <a:srgbClr val="FF0000"/>
                </a:solidFill>
              </a:rPr>
              <a:t>User Manuals: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사용자 설명서 </a:t>
            </a:r>
          </a:p>
        </p:txBody>
      </p:sp>
    </p:spTree>
    <p:extLst>
      <p:ext uri="{BB962C8B-B14F-4D97-AF65-F5344CB8AC3E}">
        <p14:creationId xmlns:p14="http://schemas.microsoft.com/office/powerpoint/2010/main" val="86739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7587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Application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Notes</a:t>
            </a:r>
            <a:r>
              <a:rPr lang="ko-KR" altLang="ko-KR" b="1" dirty="0">
                <a:latin typeface="Arial" panose="020B0604020202020204" pitchFamily="34" charset="0"/>
              </a:rPr>
              <a:t> (응용 노트)</a:t>
            </a:r>
            <a:r>
              <a:rPr lang="ko-KR" altLang="ko-KR" dirty="0">
                <a:latin typeface="Arial" panose="020B0604020202020204" pitchFamily="34" charset="0"/>
              </a:rPr>
              <a:t>: 특정 MCU/</a:t>
            </a:r>
            <a:r>
              <a:rPr lang="ko-KR" altLang="ko-KR" dirty="0" err="1">
                <a:latin typeface="Arial" panose="020B0604020202020204" pitchFamily="34" charset="0"/>
              </a:rPr>
              <a:t>MPU의</a:t>
            </a:r>
            <a:r>
              <a:rPr lang="ko-KR" altLang="ko-KR" dirty="0">
                <a:latin typeface="Arial" panose="020B0604020202020204" pitchFamily="34" charset="0"/>
              </a:rPr>
              <a:t> 활용 방법이나 기술적 팁을 제공함. 특정 기능 구현 방법에 대한 단계별 가이드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Application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Notes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for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related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Tools</a:t>
            </a:r>
            <a:r>
              <a:rPr lang="ko-KR" altLang="ko-KR" b="1" dirty="0">
                <a:latin typeface="Arial" panose="020B0604020202020204" pitchFamily="34" charset="0"/>
              </a:rPr>
              <a:t> &amp; </a:t>
            </a:r>
            <a:r>
              <a:rPr lang="ko-KR" altLang="ko-KR" b="1" dirty="0" err="1">
                <a:latin typeface="Arial" panose="020B0604020202020204" pitchFamily="34" charset="0"/>
              </a:rPr>
              <a:t>Software</a:t>
            </a:r>
            <a:r>
              <a:rPr lang="ko-KR" altLang="ko-KR" b="1" dirty="0">
                <a:latin typeface="Arial" panose="020B0604020202020204" pitchFamily="34" charset="0"/>
              </a:rPr>
              <a:t> (관련 도구 및 소프트웨어를 위한 응용 노트)</a:t>
            </a:r>
            <a:r>
              <a:rPr lang="ko-KR" altLang="ko-KR" dirty="0">
                <a:latin typeface="Arial" panose="020B0604020202020204" pitchFamily="34" charset="0"/>
              </a:rPr>
              <a:t>: </a:t>
            </a:r>
            <a:r>
              <a:rPr lang="ko-KR" altLang="ko-KR" dirty="0" err="1">
                <a:latin typeface="Arial" panose="020B0604020202020204" pitchFamily="34" charset="0"/>
              </a:rPr>
              <a:t>STM의</a:t>
            </a:r>
            <a:r>
              <a:rPr lang="ko-KR" altLang="ko-KR" dirty="0">
                <a:latin typeface="Arial" panose="020B0604020202020204" pitchFamily="34" charset="0"/>
              </a:rPr>
              <a:t> 개발 도구나 소프트웨어 사용 방법 설명함. IDE, 디버깅 도구, 소프트웨어 라이브러리 사용법 등이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Brochures</a:t>
            </a:r>
            <a:r>
              <a:rPr lang="ko-KR" altLang="ko-KR" b="1" dirty="0">
                <a:latin typeface="Arial" panose="020B0604020202020204" pitchFamily="34" charset="0"/>
              </a:rPr>
              <a:t> (</a:t>
            </a:r>
            <a:r>
              <a:rPr lang="ko-KR" altLang="ko-KR" b="1" dirty="0" err="1">
                <a:latin typeface="Arial" panose="020B0604020202020204" pitchFamily="34" charset="0"/>
              </a:rPr>
              <a:t>브로셔</a:t>
            </a:r>
            <a:r>
              <a:rPr lang="ko-KR" altLang="ko-KR" b="1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: </a:t>
            </a:r>
            <a:r>
              <a:rPr lang="ko-KR" altLang="ko-KR" dirty="0" err="1">
                <a:latin typeface="Arial" panose="020B0604020202020204" pitchFamily="34" charset="0"/>
              </a:rPr>
              <a:t>STM의</a:t>
            </a:r>
            <a:r>
              <a:rPr lang="ko-KR" altLang="ko-KR" dirty="0">
                <a:latin typeface="Arial" panose="020B0604020202020204" pitchFamily="34" charset="0"/>
              </a:rPr>
              <a:t> MCU/MPU 및 관련 제품의 주요 특징, 장점, 사양 등을 간략하게 소개함.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Errata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Sheets</a:t>
            </a:r>
            <a:r>
              <a:rPr lang="ko-KR" altLang="ko-KR" b="1" dirty="0">
                <a:latin typeface="Arial" panose="020B0604020202020204" pitchFamily="34" charset="0"/>
              </a:rPr>
              <a:t> (</a:t>
            </a:r>
            <a:r>
              <a:rPr lang="ko-KR" altLang="ko-KR" b="1" dirty="0" err="1">
                <a:latin typeface="Arial" panose="020B0604020202020204" pitchFamily="34" charset="0"/>
              </a:rPr>
              <a:t>에라타</a:t>
            </a:r>
            <a:r>
              <a:rPr lang="ko-KR" altLang="ko-KR" b="1" dirty="0">
                <a:latin typeface="Arial" panose="020B0604020202020204" pitchFamily="34" charset="0"/>
              </a:rPr>
              <a:t> 시트)</a:t>
            </a:r>
            <a:r>
              <a:rPr lang="ko-KR" altLang="ko-KR" dirty="0">
                <a:latin typeface="Arial" panose="020B0604020202020204" pitchFamily="34" charset="0"/>
              </a:rPr>
              <a:t>: 제품 기술 문서나 데이터 시트에서 발견된 오류나 수정 사항을 명시함. 제품의 정확한 정보 제공.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Flyers</a:t>
            </a:r>
            <a:r>
              <a:rPr lang="ko-KR" altLang="ko-KR" b="1" dirty="0">
                <a:latin typeface="Arial" panose="020B0604020202020204" pitchFamily="34" charset="0"/>
              </a:rPr>
              <a:t> (</a:t>
            </a:r>
            <a:r>
              <a:rPr lang="ko-KR" altLang="ko-KR" b="1" dirty="0" err="1">
                <a:latin typeface="Arial" panose="020B0604020202020204" pitchFamily="34" charset="0"/>
              </a:rPr>
              <a:t>전단지</a:t>
            </a:r>
            <a:r>
              <a:rPr lang="ko-KR" altLang="ko-KR" b="1" dirty="0">
                <a:latin typeface="Arial" panose="020B0604020202020204" pitchFamily="34" charset="0"/>
              </a:rPr>
              <a:t>)</a:t>
            </a:r>
            <a:r>
              <a:rPr lang="ko-KR" altLang="ko-KR" dirty="0">
                <a:latin typeface="Arial" panose="020B0604020202020204" pitchFamily="34" charset="0"/>
              </a:rPr>
              <a:t>: 제품의 주요 기능과 장점을 간단히 설명하는 홍보 자료임.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IBIS </a:t>
            </a:r>
            <a:r>
              <a:rPr lang="ko-KR" altLang="ko-KR" b="1" dirty="0" err="1">
                <a:latin typeface="Arial" panose="020B0604020202020204" pitchFamily="34" charset="0"/>
              </a:rPr>
              <a:t>Models</a:t>
            </a:r>
            <a:r>
              <a:rPr lang="ko-KR" altLang="ko-KR" b="1" dirty="0">
                <a:latin typeface="Arial" panose="020B0604020202020204" pitchFamily="34" charset="0"/>
              </a:rPr>
              <a:t> (IBIS 모델)</a:t>
            </a:r>
            <a:r>
              <a:rPr lang="ko-KR" altLang="ko-KR" dirty="0">
                <a:latin typeface="Arial" panose="020B0604020202020204" pitchFamily="34" charset="0"/>
              </a:rPr>
              <a:t>: 전자기기 설계 시 신호 무결성 분석을 돕기 위한 모델 제공. </a:t>
            </a:r>
            <a:r>
              <a:rPr lang="ko-KR" altLang="ko-KR" dirty="0" err="1">
                <a:latin typeface="Arial" panose="020B0604020202020204" pitchFamily="34" charset="0"/>
              </a:rPr>
              <a:t>IC의</a:t>
            </a:r>
            <a:r>
              <a:rPr lang="ko-KR" altLang="ko-KR" dirty="0">
                <a:latin typeface="Arial" panose="020B0604020202020204" pitchFamily="34" charset="0"/>
              </a:rPr>
              <a:t> 핀 특성과 전기적 동작을 시뮬레이션함.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Presentations</a:t>
            </a:r>
            <a:r>
              <a:rPr lang="ko-KR" altLang="ko-KR" b="1" dirty="0">
                <a:latin typeface="Arial" panose="020B0604020202020204" pitchFamily="34" charset="0"/>
              </a:rPr>
              <a:t> (프레젠테이션)</a:t>
            </a:r>
            <a:r>
              <a:rPr lang="ko-KR" altLang="ko-KR" dirty="0">
                <a:latin typeface="Arial" panose="020B0604020202020204" pitchFamily="34" charset="0"/>
              </a:rPr>
              <a:t>: 제품이나 기술에 대한 설명을 포함한 슬라이드 자료임. 세미나나 회의에서 사용됨.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Product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Specifications</a:t>
            </a:r>
            <a:r>
              <a:rPr lang="ko-KR" altLang="ko-KR" b="1" dirty="0">
                <a:latin typeface="Arial" panose="020B0604020202020204" pitchFamily="34" charset="0"/>
              </a:rPr>
              <a:t> (제품 사양)</a:t>
            </a:r>
            <a:r>
              <a:rPr lang="ko-KR" altLang="ko-KR" dirty="0">
                <a:latin typeface="Arial" panose="020B0604020202020204" pitchFamily="34" charset="0"/>
              </a:rPr>
              <a:t>: 특정 MCU/</a:t>
            </a:r>
            <a:r>
              <a:rPr lang="ko-KR" altLang="ko-KR" dirty="0" err="1">
                <a:latin typeface="Arial" panose="020B0604020202020204" pitchFamily="34" charset="0"/>
              </a:rPr>
              <a:t>MPU의</a:t>
            </a:r>
            <a:r>
              <a:rPr lang="ko-KR" altLang="ko-KR" dirty="0">
                <a:latin typeface="Arial" panose="020B0604020202020204" pitchFamily="34" charset="0"/>
              </a:rPr>
              <a:t> 기술적 세부 사항과 성능 지표를 상세히 기술함. 성능, 전력 소모, 핀 배치 등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Programming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Manuals</a:t>
            </a:r>
            <a:r>
              <a:rPr lang="ko-KR" altLang="ko-KR" b="1" dirty="0">
                <a:latin typeface="Arial" panose="020B0604020202020204" pitchFamily="34" charset="0"/>
              </a:rPr>
              <a:t> (프로그래밍 매뉴얼)</a:t>
            </a:r>
            <a:r>
              <a:rPr lang="ko-KR" altLang="ko-KR" dirty="0">
                <a:latin typeface="Arial" panose="020B0604020202020204" pitchFamily="34" charset="0"/>
              </a:rPr>
              <a:t>: MCU/</a:t>
            </a:r>
            <a:r>
              <a:rPr lang="ko-KR" altLang="ko-KR" dirty="0" err="1">
                <a:latin typeface="Arial" panose="020B0604020202020204" pitchFamily="34" charset="0"/>
              </a:rPr>
              <a:t>MPU를</a:t>
            </a:r>
            <a:r>
              <a:rPr lang="ko-KR" altLang="ko-KR" dirty="0">
                <a:latin typeface="Arial" panose="020B0604020202020204" pitchFamily="34" charset="0"/>
              </a:rPr>
              <a:t> 프로그래밍하는 방법에 대한 자세한 설명 제공. 개발 환경 설정, 코드 작성, 디버깅 방법 등이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Reference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Manuals</a:t>
            </a:r>
            <a:r>
              <a:rPr lang="ko-KR" altLang="ko-KR" b="1" dirty="0">
                <a:latin typeface="Arial" panose="020B0604020202020204" pitchFamily="34" charset="0"/>
              </a:rPr>
              <a:t> (참조 매뉴얼)</a:t>
            </a:r>
            <a:r>
              <a:rPr lang="ko-KR" altLang="ko-KR" dirty="0">
                <a:latin typeface="Arial" panose="020B0604020202020204" pitchFamily="34" charset="0"/>
              </a:rPr>
              <a:t>: MCU/</a:t>
            </a:r>
            <a:r>
              <a:rPr lang="ko-KR" altLang="ko-KR" dirty="0" err="1">
                <a:latin typeface="Arial" panose="020B0604020202020204" pitchFamily="34" charset="0"/>
              </a:rPr>
              <a:t>MPU의</a:t>
            </a:r>
            <a:r>
              <a:rPr lang="ko-KR" altLang="ko-KR" dirty="0">
                <a:latin typeface="Arial" panose="020B0604020202020204" pitchFamily="34" charset="0"/>
              </a:rPr>
              <a:t> 구조와 기능에 대해 깊이 있는 정보를 제공함. 레지스터 설명, 메모리 맵, 기능 모듈 설명 등이 포함됨.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System </a:t>
            </a:r>
            <a:r>
              <a:rPr lang="ko-KR" altLang="ko-KR" b="1" dirty="0" err="1">
                <a:latin typeface="Arial" panose="020B0604020202020204" pitchFamily="34" charset="0"/>
              </a:rPr>
              <a:t>View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Description</a:t>
            </a:r>
            <a:r>
              <a:rPr lang="ko-KR" altLang="ko-KR" b="1" dirty="0">
                <a:latin typeface="Arial" panose="020B0604020202020204" pitchFamily="34" charset="0"/>
              </a:rPr>
              <a:t> (시스템 뷰 설명)</a:t>
            </a:r>
            <a:r>
              <a:rPr lang="ko-KR" altLang="ko-KR" dirty="0">
                <a:latin typeface="Arial" panose="020B0604020202020204" pitchFamily="34" charset="0"/>
              </a:rPr>
              <a:t>: 시스템 설계의 전체 구조와 동작 설명함. MCU/</a:t>
            </a:r>
            <a:r>
              <a:rPr lang="ko-KR" altLang="ko-KR" dirty="0" err="1">
                <a:latin typeface="Arial" panose="020B0604020202020204" pitchFamily="34" charset="0"/>
              </a:rPr>
              <a:t>MPU가</a:t>
            </a:r>
            <a:r>
              <a:rPr lang="ko-KR" altLang="ko-KR" dirty="0">
                <a:latin typeface="Arial" panose="020B0604020202020204" pitchFamily="34" charset="0"/>
              </a:rPr>
              <a:t> 시스템 내에서 어떻게 상호작용하는지 보여줌.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Technical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Notes</a:t>
            </a:r>
            <a:r>
              <a:rPr lang="ko-KR" altLang="ko-KR" b="1" dirty="0">
                <a:latin typeface="Arial" panose="020B0604020202020204" pitchFamily="34" charset="0"/>
              </a:rPr>
              <a:t> &amp; </a:t>
            </a:r>
            <a:r>
              <a:rPr lang="ko-KR" altLang="ko-KR" b="1" dirty="0" err="1">
                <a:latin typeface="Arial" panose="020B0604020202020204" pitchFamily="34" charset="0"/>
              </a:rPr>
              <a:t>Articles</a:t>
            </a:r>
            <a:r>
              <a:rPr lang="ko-KR" altLang="ko-KR" b="1" dirty="0">
                <a:latin typeface="Arial" panose="020B0604020202020204" pitchFamily="34" charset="0"/>
              </a:rPr>
              <a:t> (기술 노트 및 기사)</a:t>
            </a:r>
            <a:r>
              <a:rPr lang="ko-KR" altLang="ko-KR" dirty="0">
                <a:latin typeface="Arial" panose="020B0604020202020204" pitchFamily="34" charset="0"/>
              </a:rPr>
              <a:t>: 특정 기술적 주제나 문제를 심층적으로 다룸. 기술적 이슈의 해결 방법이나 최신 기술 동향 설명함.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 err="1">
                <a:latin typeface="Arial" panose="020B0604020202020204" pitchFamily="34" charset="0"/>
              </a:rPr>
              <a:t>User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Manuals</a:t>
            </a:r>
            <a:r>
              <a:rPr lang="ko-KR" altLang="ko-KR" b="1" dirty="0">
                <a:latin typeface="Arial" panose="020B0604020202020204" pitchFamily="34" charset="0"/>
              </a:rPr>
              <a:t> (사용자 매뉴얼)</a:t>
            </a:r>
            <a:r>
              <a:rPr lang="ko-KR" altLang="ko-KR" dirty="0">
                <a:latin typeface="Arial" panose="020B0604020202020204" pitchFamily="34" charset="0"/>
              </a:rPr>
              <a:t>: MCU/</a:t>
            </a:r>
            <a:r>
              <a:rPr lang="ko-KR" altLang="ko-KR" dirty="0" err="1">
                <a:latin typeface="Arial" panose="020B0604020202020204" pitchFamily="34" charset="0"/>
              </a:rPr>
              <a:t>MPU와</a:t>
            </a:r>
            <a:r>
              <a:rPr lang="ko-KR" altLang="ko-KR" dirty="0">
                <a:latin typeface="Arial" panose="020B0604020202020204" pitchFamily="34" charset="0"/>
              </a:rPr>
              <a:t> 관련된 장비나 소프트웨어의 사용법을 설명함. 설치, 설정, 기능 사용 방법 등이 포함됨.</a:t>
            </a:r>
          </a:p>
        </p:txBody>
      </p:sp>
    </p:spTree>
    <p:extLst>
      <p:ext uri="{BB962C8B-B14F-4D97-AF65-F5344CB8AC3E}">
        <p14:creationId xmlns:p14="http://schemas.microsoft.com/office/powerpoint/2010/main" val="196750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9574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57450" y="438150"/>
            <a:ext cx="10134600" cy="6000750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693445" y="752475"/>
            <a:ext cx="0" cy="94297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99877" y="1971675"/>
            <a:ext cx="1793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rgbClr val="FF0000"/>
                </a:solidFill>
              </a:rPr>
              <a:t>Block</a:t>
            </a:r>
          </a:p>
          <a:p>
            <a:pPr algn="r"/>
            <a:r>
              <a:rPr lang="en-US" altLang="ko-KR" sz="3600" b="1" dirty="0" smtClean="0">
                <a:solidFill>
                  <a:srgbClr val="FF0000"/>
                </a:solidFill>
              </a:rPr>
              <a:t>Diagram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758738" cy="68511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" y="476249"/>
            <a:ext cx="2476500" cy="6374927"/>
          </a:xfrm>
          <a:prstGeom prst="rect">
            <a:avLst/>
          </a:prstGeom>
          <a:noFill/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-1600199" y="1533525"/>
            <a:ext cx="1104900" cy="59055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28900" y="3663712"/>
            <a:ext cx="10129837" cy="3187464"/>
          </a:xfrm>
          <a:prstGeom prst="rect">
            <a:avLst/>
          </a:prstGeom>
          <a:noFill/>
          <a:ln w="1270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55370" y="304800"/>
            <a:ext cx="775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</a:rPr>
              <a:t>Green : Board Lists,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Red: Search &amp; Filter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841</Words>
  <Application>Microsoft Office PowerPoint</Application>
  <PresentationFormat>사용자 지정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OYJ</dc:creator>
  <cp:lastModifiedBy>OYJ</cp:lastModifiedBy>
  <cp:revision>10</cp:revision>
  <dcterms:created xsi:type="dcterms:W3CDTF">2024-08-30T02:44:34Z</dcterms:created>
  <dcterms:modified xsi:type="dcterms:W3CDTF">2024-09-02T02:26:02Z</dcterms:modified>
</cp:coreProperties>
</file>