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55161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72220"/>
            <a:ext cx="9144000" cy="2280932"/>
          </a:xfrm>
        </p:spPr>
        <p:txBody>
          <a:bodyPr anchor="b"/>
          <a:lstStyle>
            <a:lvl1pPr algn="ctr">
              <a:defRPr sz="573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41114"/>
            <a:ext cx="9144000" cy="1581789"/>
          </a:xfrm>
        </p:spPr>
        <p:txBody>
          <a:bodyPr/>
          <a:lstStyle>
            <a:lvl1pPr marL="0" indent="0" algn="ctr">
              <a:buNone/>
              <a:defRPr sz="2293"/>
            </a:lvl1pPr>
            <a:lvl2pPr marL="436763" indent="0" algn="ctr">
              <a:buNone/>
              <a:defRPr sz="1911"/>
            </a:lvl2pPr>
            <a:lvl3pPr marL="873526" indent="0" algn="ctr">
              <a:buNone/>
              <a:defRPr sz="1720"/>
            </a:lvl3pPr>
            <a:lvl4pPr marL="1310289" indent="0" algn="ctr">
              <a:buNone/>
              <a:defRPr sz="1528"/>
            </a:lvl4pPr>
            <a:lvl5pPr marL="1747053" indent="0" algn="ctr">
              <a:buNone/>
              <a:defRPr sz="1528"/>
            </a:lvl5pPr>
            <a:lvl6pPr marL="2183816" indent="0" algn="ctr">
              <a:buNone/>
              <a:defRPr sz="1528"/>
            </a:lvl6pPr>
            <a:lvl7pPr marL="2620579" indent="0" algn="ctr">
              <a:buNone/>
              <a:defRPr sz="1528"/>
            </a:lvl7pPr>
            <a:lvl8pPr marL="3057342" indent="0" algn="ctr">
              <a:buNone/>
              <a:defRPr sz="1528"/>
            </a:lvl8pPr>
            <a:lvl9pPr marL="3494105" indent="0" algn="ctr">
              <a:buNone/>
              <a:defRPr sz="1528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C0C1-3AEE-4344-8AE5-BE1CC4AAD4F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603C-AEEC-4D4C-823D-8D6A43F63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8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C0C1-3AEE-4344-8AE5-BE1CC4AAD4F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603C-AEEC-4D4C-823D-8D6A43F63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69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48813"/>
            <a:ext cx="2628900" cy="555218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8813"/>
            <a:ext cx="7734300" cy="55521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C0C1-3AEE-4344-8AE5-BE1CC4AAD4F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603C-AEEC-4D4C-823D-8D6A43F63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17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C0C1-3AEE-4344-8AE5-BE1CC4AAD4F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603C-AEEC-4D4C-823D-8D6A43F63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94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33354"/>
            <a:ext cx="10515600" cy="2725289"/>
          </a:xfrm>
        </p:spPr>
        <p:txBody>
          <a:bodyPr anchor="b"/>
          <a:lstStyle>
            <a:lvl1pPr>
              <a:defRPr sz="573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384425"/>
            <a:ext cx="10515600" cy="1433165"/>
          </a:xfrm>
        </p:spPr>
        <p:txBody>
          <a:bodyPr/>
          <a:lstStyle>
            <a:lvl1pPr marL="0" indent="0">
              <a:buNone/>
              <a:defRPr sz="2293">
                <a:solidFill>
                  <a:schemeClr val="tx1">
                    <a:tint val="75000"/>
                  </a:schemeClr>
                </a:solidFill>
              </a:defRPr>
            </a:lvl1pPr>
            <a:lvl2pPr marL="436763" indent="0">
              <a:buNone/>
              <a:defRPr sz="1911">
                <a:solidFill>
                  <a:schemeClr val="tx1">
                    <a:tint val="75000"/>
                  </a:schemeClr>
                </a:solidFill>
              </a:defRPr>
            </a:lvl2pPr>
            <a:lvl3pPr marL="873526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3pPr>
            <a:lvl4pPr marL="1310289" indent="0">
              <a:buNone/>
              <a:defRPr sz="1528">
                <a:solidFill>
                  <a:schemeClr val="tx1">
                    <a:tint val="75000"/>
                  </a:schemeClr>
                </a:solidFill>
              </a:defRPr>
            </a:lvl4pPr>
            <a:lvl5pPr marL="1747053" indent="0">
              <a:buNone/>
              <a:defRPr sz="1528">
                <a:solidFill>
                  <a:schemeClr val="tx1">
                    <a:tint val="75000"/>
                  </a:schemeClr>
                </a:solidFill>
              </a:defRPr>
            </a:lvl5pPr>
            <a:lvl6pPr marL="2183816" indent="0">
              <a:buNone/>
              <a:defRPr sz="1528">
                <a:solidFill>
                  <a:schemeClr val="tx1">
                    <a:tint val="75000"/>
                  </a:schemeClr>
                </a:solidFill>
              </a:defRPr>
            </a:lvl6pPr>
            <a:lvl7pPr marL="2620579" indent="0">
              <a:buNone/>
              <a:defRPr sz="1528">
                <a:solidFill>
                  <a:schemeClr val="tx1">
                    <a:tint val="75000"/>
                  </a:schemeClr>
                </a:solidFill>
              </a:defRPr>
            </a:lvl7pPr>
            <a:lvl8pPr marL="3057342" indent="0">
              <a:buNone/>
              <a:defRPr sz="1528">
                <a:solidFill>
                  <a:schemeClr val="tx1">
                    <a:tint val="75000"/>
                  </a:schemeClr>
                </a:solidFill>
              </a:defRPr>
            </a:lvl8pPr>
            <a:lvl9pPr marL="3494105" indent="0">
              <a:buNone/>
              <a:defRPr sz="15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C0C1-3AEE-4344-8AE5-BE1CC4AAD4F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603C-AEEC-4D4C-823D-8D6A43F63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47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44064"/>
            <a:ext cx="5181600" cy="41569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44064"/>
            <a:ext cx="5181600" cy="41569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C0C1-3AEE-4344-8AE5-BE1CC4AAD4F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603C-AEEC-4D4C-823D-8D6A43F63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8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48813"/>
            <a:ext cx="10515600" cy="126634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06056"/>
            <a:ext cx="5157787" cy="787103"/>
          </a:xfrm>
        </p:spPr>
        <p:txBody>
          <a:bodyPr anchor="b"/>
          <a:lstStyle>
            <a:lvl1pPr marL="0" indent="0">
              <a:buNone/>
              <a:defRPr sz="2293" b="1"/>
            </a:lvl1pPr>
            <a:lvl2pPr marL="436763" indent="0">
              <a:buNone/>
              <a:defRPr sz="1911" b="1"/>
            </a:lvl2pPr>
            <a:lvl3pPr marL="873526" indent="0">
              <a:buNone/>
              <a:defRPr sz="1720" b="1"/>
            </a:lvl3pPr>
            <a:lvl4pPr marL="1310289" indent="0">
              <a:buNone/>
              <a:defRPr sz="1528" b="1"/>
            </a:lvl4pPr>
            <a:lvl5pPr marL="1747053" indent="0">
              <a:buNone/>
              <a:defRPr sz="1528" b="1"/>
            </a:lvl5pPr>
            <a:lvl6pPr marL="2183816" indent="0">
              <a:buNone/>
              <a:defRPr sz="1528" b="1"/>
            </a:lvl6pPr>
            <a:lvl7pPr marL="2620579" indent="0">
              <a:buNone/>
              <a:defRPr sz="1528" b="1"/>
            </a:lvl7pPr>
            <a:lvl8pPr marL="3057342" indent="0">
              <a:buNone/>
              <a:defRPr sz="1528" b="1"/>
            </a:lvl8pPr>
            <a:lvl9pPr marL="3494105" indent="0">
              <a:buNone/>
              <a:defRPr sz="152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93159"/>
            <a:ext cx="5157787" cy="35199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06056"/>
            <a:ext cx="5183188" cy="787103"/>
          </a:xfrm>
        </p:spPr>
        <p:txBody>
          <a:bodyPr anchor="b"/>
          <a:lstStyle>
            <a:lvl1pPr marL="0" indent="0">
              <a:buNone/>
              <a:defRPr sz="2293" b="1"/>
            </a:lvl1pPr>
            <a:lvl2pPr marL="436763" indent="0">
              <a:buNone/>
              <a:defRPr sz="1911" b="1"/>
            </a:lvl2pPr>
            <a:lvl3pPr marL="873526" indent="0">
              <a:buNone/>
              <a:defRPr sz="1720" b="1"/>
            </a:lvl3pPr>
            <a:lvl4pPr marL="1310289" indent="0">
              <a:buNone/>
              <a:defRPr sz="1528" b="1"/>
            </a:lvl4pPr>
            <a:lvl5pPr marL="1747053" indent="0">
              <a:buNone/>
              <a:defRPr sz="1528" b="1"/>
            </a:lvl5pPr>
            <a:lvl6pPr marL="2183816" indent="0">
              <a:buNone/>
              <a:defRPr sz="1528" b="1"/>
            </a:lvl6pPr>
            <a:lvl7pPr marL="2620579" indent="0">
              <a:buNone/>
              <a:defRPr sz="1528" b="1"/>
            </a:lvl7pPr>
            <a:lvl8pPr marL="3057342" indent="0">
              <a:buNone/>
              <a:defRPr sz="1528" b="1"/>
            </a:lvl8pPr>
            <a:lvl9pPr marL="3494105" indent="0">
              <a:buNone/>
              <a:defRPr sz="152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93159"/>
            <a:ext cx="5183188" cy="35199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C0C1-3AEE-4344-8AE5-BE1CC4AAD4F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603C-AEEC-4D4C-823D-8D6A43F63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75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C0C1-3AEE-4344-8AE5-BE1CC4AAD4F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603C-AEEC-4D4C-823D-8D6A43F63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9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C0C1-3AEE-4344-8AE5-BE1CC4AAD4F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603C-AEEC-4D4C-823D-8D6A43F63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2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6774"/>
            <a:ext cx="3932237" cy="1528710"/>
          </a:xfrm>
        </p:spPr>
        <p:txBody>
          <a:bodyPr anchor="b"/>
          <a:lstStyle>
            <a:lvl1pPr>
              <a:defRPr sz="305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43311"/>
            <a:ext cx="6172200" cy="4655892"/>
          </a:xfrm>
        </p:spPr>
        <p:txBody>
          <a:bodyPr/>
          <a:lstStyle>
            <a:lvl1pPr>
              <a:defRPr sz="3057"/>
            </a:lvl1pPr>
            <a:lvl2pPr>
              <a:defRPr sz="2675"/>
            </a:lvl2pPr>
            <a:lvl3pPr>
              <a:defRPr sz="2293"/>
            </a:lvl3pPr>
            <a:lvl4pPr>
              <a:defRPr sz="1911"/>
            </a:lvl4pPr>
            <a:lvl5pPr>
              <a:defRPr sz="1911"/>
            </a:lvl5pPr>
            <a:lvl6pPr>
              <a:defRPr sz="1911"/>
            </a:lvl6pPr>
            <a:lvl7pPr>
              <a:defRPr sz="1911"/>
            </a:lvl7pPr>
            <a:lvl8pPr>
              <a:defRPr sz="1911"/>
            </a:lvl8pPr>
            <a:lvl9pPr>
              <a:defRPr sz="191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65484"/>
            <a:ext cx="3932237" cy="3641302"/>
          </a:xfrm>
        </p:spPr>
        <p:txBody>
          <a:bodyPr/>
          <a:lstStyle>
            <a:lvl1pPr marL="0" indent="0">
              <a:buNone/>
              <a:defRPr sz="1528"/>
            </a:lvl1pPr>
            <a:lvl2pPr marL="436763" indent="0">
              <a:buNone/>
              <a:defRPr sz="1337"/>
            </a:lvl2pPr>
            <a:lvl3pPr marL="873526" indent="0">
              <a:buNone/>
              <a:defRPr sz="1146"/>
            </a:lvl3pPr>
            <a:lvl4pPr marL="1310289" indent="0">
              <a:buNone/>
              <a:defRPr sz="955"/>
            </a:lvl4pPr>
            <a:lvl5pPr marL="1747053" indent="0">
              <a:buNone/>
              <a:defRPr sz="955"/>
            </a:lvl5pPr>
            <a:lvl6pPr marL="2183816" indent="0">
              <a:buNone/>
              <a:defRPr sz="955"/>
            </a:lvl6pPr>
            <a:lvl7pPr marL="2620579" indent="0">
              <a:buNone/>
              <a:defRPr sz="955"/>
            </a:lvl7pPr>
            <a:lvl8pPr marL="3057342" indent="0">
              <a:buNone/>
              <a:defRPr sz="955"/>
            </a:lvl8pPr>
            <a:lvl9pPr marL="3494105" indent="0">
              <a:buNone/>
              <a:defRPr sz="95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C0C1-3AEE-4344-8AE5-BE1CC4AAD4F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603C-AEEC-4D4C-823D-8D6A43F63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1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6774"/>
            <a:ext cx="3932237" cy="1528710"/>
          </a:xfrm>
        </p:spPr>
        <p:txBody>
          <a:bodyPr anchor="b"/>
          <a:lstStyle>
            <a:lvl1pPr>
              <a:defRPr sz="305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43311"/>
            <a:ext cx="6172200" cy="4655892"/>
          </a:xfrm>
        </p:spPr>
        <p:txBody>
          <a:bodyPr anchor="t"/>
          <a:lstStyle>
            <a:lvl1pPr marL="0" indent="0">
              <a:buNone/>
              <a:defRPr sz="3057"/>
            </a:lvl1pPr>
            <a:lvl2pPr marL="436763" indent="0">
              <a:buNone/>
              <a:defRPr sz="2675"/>
            </a:lvl2pPr>
            <a:lvl3pPr marL="873526" indent="0">
              <a:buNone/>
              <a:defRPr sz="2293"/>
            </a:lvl3pPr>
            <a:lvl4pPr marL="1310289" indent="0">
              <a:buNone/>
              <a:defRPr sz="1911"/>
            </a:lvl4pPr>
            <a:lvl5pPr marL="1747053" indent="0">
              <a:buNone/>
              <a:defRPr sz="1911"/>
            </a:lvl5pPr>
            <a:lvl6pPr marL="2183816" indent="0">
              <a:buNone/>
              <a:defRPr sz="1911"/>
            </a:lvl6pPr>
            <a:lvl7pPr marL="2620579" indent="0">
              <a:buNone/>
              <a:defRPr sz="1911"/>
            </a:lvl7pPr>
            <a:lvl8pPr marL="3057342" indent="0">
              <a:buNone/>
              <a:defRPr sz="1911"/>
            </a:lvl8pPr>
            <a:lvl9pPr marL="3494105" indent="0">
              <a:buNone/>
              <a:defRPr sz="1911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65484"/>
            <a:ext cx="3932237" cy="3641302"/>
          </a:xfrm>
        </p:spPr>
        <p:txBody>
          <a:bodyPr/>
          <a:lstStyle>
            <a:lvl1pPr marL="0" indent="0">
              <a:buNone/>
              <a:defRPr sz="1528"/>
            </a:lvl1pPr>
            <a:lvl2pPr marL="436763" indent="0">
              <a:buNone/>
              <a:defRPr sz="1337"/>
            </a:lvl2pPr>
            <a:lvl3pPr marL="873526" indent="0">
              <a:buNone/>
              <a:defRPr sz="1146"/>
            </a:lvl3pPr>
            <a:lvl4pPr marL="1310289" indent="0">
              <a:buNone/>
              <a:defRPr sz="955"/>
            </a:lvl4pPr>
            <a:lvl5pPr marL="1747053" indent="0">
              <a:buNone/>
              <a:defRPr sz="955"/>
            </a:lvl5pPr>
            <a:lvl6pPr marL="2183816" indent="0">
              <a:buNone/>
              <a:defRPr sz="955"/>
            </a:lvl6pPr>
            <a:lvl7pPr marL="2620579" indent="0">
              <a:buNone/>
              <a:defRPr sz="955"/>
            </a:lvl7pPr>
            <a:lvl8pPr marL="3057342" indent="0">
              <a:buNone/>
              <a:defRPr sz="955"/>
            </a:lvl8pPr>
            <a:lvl9pPr marL="3494105" indent="0">
              <a:buNone/>
              <a:defRPr sz="95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C0C1-3AEE-4344-8AE5-BE1CC4AAD4F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603C-AEEC-4D4C-823D-8D6A43F63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1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48813"/>
            <a:ext cx="10515600" cy="1266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44064"/>
            <a:ext cx="10515600" cy="415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072375"/>
            <a:ext cx="2743200" cy="348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BC0C1-3AEE-4344-8AE5-BE1CC4AAD4F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72375"/>
            <a:ext cx="4114800" cy="348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072375"/>
            <a:ext cx="2743200" cy="348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E603C-AEEC-4D4C-823D-8D6A43F63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71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73526" rtl="0" eaLnBrk="1" latinLnBrk="1" hangingPunct="1">
        <a:lnSpc>
          <a:spcPct val="90000"/>
        </a:lnSpc>
        <a:spcBef>
          <a:spcPct val="0"/>
        </a:spcBef>
        <a:buNone/>
        <a:defRPr sz="42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8382" indent="-218382" algn="l" defTabSz="873526" rtl="0" eaLnBrk="1" latinLnBrk="1" hangingPunct="1">
        <a:lnSpc>
          <a:spcPct val="90000"/>
        </a:lnSpc>
        <a:spcBef>
          <a:spcPts val="955"/>
        </a:spcBef>
        <a:buFont typeface="Arial" panose="020B0604020202020204" pitchFamily="34" charset="0"/>
        <a:buChar char="•"/>
        <a:defRPr sz="2675" kern="1200">
          <a:solidFill>
            <a:schemeClr val="tx1"/>
          </a:solidFill>
          <a:latin typeface="+mn-lt"/>
          <a:ea typeface="+mn-ea"/>
          <a:cs typeface="+mn-cs"/>
        </a:defRPr>
      </a:lvl1pPr>
      <a:lvl2pPr marL="655145" indent="-218382" algn="l" defTabSz="873526" rtl="0" eaLnBrk="1" latinLnBrk="1" hangingPunct="1">
        <a:lnSpc>
          <a:spcPct val="90000"/>
        </a:lnSpc>
        <a:spcBef>
          <a:spcPts val="478"/>
        </a:spcBef>
        <a:buFont typeface="Arial" panose="020B0604020202020204" pitchFamily="34" charset="0"/>
        <a:buChar char="•"/>
        <a:defRPr sz="2293" kern="1200">
          <a:solidFill>
            <a:schemeClr val="tx1"/>
          </a:solidFill>
          <a:latin typeface="+mn-lt"/>
          <a:ea typeface="+mn-ea"/>
          <a:cs typeface="+mn-cs"/>
        </a:defRPr>
      </a:lvl2pPr>
      <a:lvl3pPr marL="1091908" indent="-218382" algn="l" defTabSz="873526" rtl="0" eaLnBrk="1" latinLnBrk="1" hangingPunct="1">
        <a:lnSpc>
          <a:spcPct val="90000"/>
        </a:lnSpc>
        <a:spcBef>
          <a:spcPts val="478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3pPr>
      <a:lvl4pPr marL="1528671" indent="-218382" algn="l" defTabSz="873526" rtl="0" eaLnBrk="1" latinLnBrk="1" hangingPunct="1">
        <a:lnSpc>
          <a:spcPct val="90000"/>
        </a:lnSpc>
        <a:spcBef>
          <a:spcPts val="478"/>
        </a:spcBef>
        <a:buFont typeface="Arial" panose="020B0604020202020204" pitchFamily="34" charset="0"/>
        <a:buChar char="•"/>
        <a:defRPr sz="1720" kern="1200">
          <a:solidFill>
            <a:schemeClr val="tx1"/>
          </a:solidFill>
          <a:latin typeface="+mn-lt"/>
          <a:ea typeface="+mn-ea"/>
          <a:cs typeface="+mn-cs"/>
        </a:defRPr>
      </a:lvl4pPr>
      <a:lvl5pPr marL="1965434" indent="-218382" algn="l" defTabSz="873526" rtl="0" eaLnBrk="1" latinLnBrk="1" hangingPunct="1">
        <a:lnSpc>
          <a:spcPct val="90000"/>
        </a:lnSpc>
        <a:spcBef>
          <a:spcPts val="478"/>
        </a:spcBef>
        <a:buFont typeface="Arial" panose="020B0604020202020204" pitchFamily="34" charset="0"/>
        <a:buChar char="•"/>
        <a:defRPr sz="1720" kern="1200">
          <a:solidFill>
            <a:schemeClr val="tx1"/>
          </a:solidFill>
          <a:latin typeface="+mn-lt"/>
          <a:ea typeface="+mn-ea"/>
          <a:cs typeface="+mn-cs"/>
        </a:defRPr>
      </a:lvl5pPr>
      <a:lvl6pPr marL="2402197" indent="-218382" algn="l" defTabSz="873526" rtl="0" eaLnBrk="1" latinLnBrk="1" hangingPunct="1">
        <a:lnSpc>
          <a:spcPct val="90000"/>
        </a:lnSpc>
        <a:spcBef>
          <a:spcPts val="478"/>
        </a:spcBef>
        <a:buFont typeface="Arial" panose="020B0604020202020204" pitchFamily="34" charset="0"/>
        <a:buChar char="•"/>
        <a:defRPr sz="1720" kern="1200">
          <a:solidFill>
            <a:schemeClr val="tx1"/>
          </a:solidFill>
          <a:latin typeface="+mn-lt"/>
          <a:ea typeface="+mn-ea"/>
          <a:cs typeface="+mn-cs"/>
        </a:defRPr>
      </a:lvl6pPr>
      <a:lvl7pPr marL="2838961" indent="-218382" algn="l" defTabSz="873526" rtl="0" eaLnBrk="1" latinLnBrk="1" hangingPunct="1">
        <a:lnSpc>
          <a:spcPct val="90000"/>
        </a:lnSpc>
        <a:spcBef>
          <a:spcPts val="478"/>
        </a:spcBef>
        <a:buFont typeface="Arial" panose="020B0604020202020204" pitchFamily="34" charset="0"/>
        <a:buChar char="•"/>
        <a:defRPr sz="1720" kern="1200">
          <a:solidFill>
            <a:schemeClr val="tx1"/>
          </a:solidFill>
          <a:latin typeface="+mn-lt"/>
          <a:ea typeface="+mn-ea"/>
          <a:cs typeface="+mn-cs"/>
        </a:defRPr>
      </a:lvl7pPr>
      <a:lvl8pPr marL="3275724" indent="-218382" algn="l" defTabSz="873526" rtl="0" eaLnBrk="1" latinLnBrk="1" hangingPunct="1">
        <a:lnSpc>
          <a:spcPct val="90000"/>
        </a:lnSpc>
        <a:spcBef>
          <a:spcPts val="478"/>
        </a:spcBef>
        <a:buFont typeface="Arial" panose="020B0604020202020204" pitchFamily="34" charset="0"/>
        <a:buChar char="•"/>
        <a:defRPr sz="1720" kern="1200">
          <a:solidFill>
            <a:schemeClr val="tx1"/>
          </a:solidFill>
          <a:latin typeface="+mn-lt"/>
          <a:ea typeface="+mn-ea"/>
          <a:cs typeface="+mn-cs"/>
        </a:defRPr>
      </a:lvl8pPr>
      <a:lvl9pPr marL="3712487" indent="-218382" algn="l" defTabSz="873526" rtl="0" eaLnBrk="1" latinLnBrk="1" hangingPunct="1">
        <a:lnSpc>
          <a:spcPct val="90000"/>
        </a:lnSpc>
        <a:spcBef>
          <a:spcPts val="478"/>
        </a:spcBef>
        <a:buFont typeface="Arial" panose="020B0604020202020204" pitchFamily="34" charset="0"/>
        <a:buChar char="•"/>
        <a:defRPr sz="1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3526" rtl="0" eaLnBrk="1" latinLnBrk="1" hangingPunct="1">
        <a:defRPr sz="1720" kern="1200">
          <a:solidFill>
            <a:schemeClr val="tx1"/>
          </a:solidFill>
          <a:latin typeface="+mn-lt"/>
          <a:ea typeface="+mn-ea"/>
          <a:cs typeface="+mn-cs"/>
        </a:defRPr>
      </a:lvl1pPr>
      <a:lvl2pPr marL="436763" algn="l" defTabSz="873526" rtl="0" eaLnBrk="1" latinLnBrk="1" hangingPunct="1">
        <a:defRPr sz="1720" kern="1200">
          <a:solidFill>
            <a:schemeClr val="tx1"/>
          </a:solidFill>
          <a:latin typeface="+mn-lt"/>
          <a:ea typeface="+mn-ea"/>
          <a:cs typeface="+mn-cs"/>
        </a:defRPr>
      </a:lvl2pPr>
      <a:lvl3pPr marL="873526" algn="l" defTabSz="873526" rtl="0" eaLnBrk="1" latinLnBrk="1" hangingPunct="1">
        <a:defRPr sz="1720" kern="1200">
          <a:solidFill>
            <a:schemeClr val="tx1"/>
          </a:solidFill>
          <a:latin typeface="+mn-lt"/>
          <a:ea typeface="+mn-ea"/>
          <a:cs typeface="+mn-cs"/>
        </a:defRPr>
      </a:lvl3pPr>
      <a:lvl4pPr marL="1310289" algn="l" defTabSz="873526" rtl="0" eaLnBrk="1" latinLnBrk="1" hangingPunct="1">
        <a:defRPr sz="1720" kern="1200">
          <a:solidFill>
            <a:schemeClr val="tx1"/>
          </a:solidFill>
          <a:latin typeface="+mn-lt"/>
          <a:ea typeface="+mn-ea"/>
          <a:cs typeface="+mn-cs"/>
        </a:defRPr>
      </a:lvl4pPr>
      <a:lvl5pPr marL="1747053" algn="l" defTabSz="873526" rtl="0" eaLnBrk="1" latinLnBrk="1" hangingPunct="1">
        <a:defRPr sz="1720" kern="1200">
          <a:solidFill>
            <a:schemeClr val="tx1"/>
          </a:solidFill>
          <a:latin typeface="+mn-lt"/>
          <a:ea typeface="+mn-ea"/>
          <a:cs typeface="+mn-cs"/>
        </a:defRPr>
      </a:lvl5pPr>
      <a:lvl6pPr marL="2183816" algn="l" defTabSz="873526" rtl="0" eaLnBrk="1" latinLnBrk="1" hangingPunct="1">
        <a:defRPr sz="1720" kern="1200">
          <a:solidFill>
            <a:schemeClr val="tx1"/>
          </a:solidFill>
          <a:latin typeface="+mn-lt"/>
          <a:ea typeface="+mn-ea"/>
          <a:cs typeface="+mn-cs"/>
        </a:defRPr>
      </a:lvl6pPr>
      <a:lvl7pPr marL="2620579" algn="l" defTabSz="873526" rtl="0" eaLnBrk="1" latinLnBrk="1" hangingPunct="1">
        <a:defRPr sz="1720" kern="1200">
          <a:solidFill>
            <a:schemeClr val="tx1"/>
          </a:solidFill>
          <a:latin typeface="+mn-lt"/>
          <a:ea typeface="+mn-ea"/>
          <a:cs typeface="+mn-cs"/>
        </a:defRPr>
      </a:lvl7pPr>
      <a:lvl8pPr marL="3057342" algn="l" defTabSz="873526" rtl="0" eaLnBrk="1" latinLnBrk="1" hangingPunct="1">
        <a:defRPr sz="1720" kern="1200">
          <a:solidFill>
            <a:schemeClr val="tx1"/>
          </a:solidFill>
          <a:latin typeface="+mn-lt"/>
          <a:ea typeface="+mn-ea"/>
          <a:cs typeface="+mn-cs"/>
        </a:defRPr>
      </a:lvl8pPr>
      <a:lvl9pPr marL="3494105" algn="l" defTabSz="873526" rtl="0" eaLnBrk="1" latinLnBrk="1" hangingPunct="1">
        <a:defRPr sz="1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532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" y="419100"/>
            <a:ext cx="3028950" cy="3638549"/>
          </a:xfrm>
          <a:prstGeom prst="rect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38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14" y="-456"/>
            <a:ext cx="12192000" cy="65375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98042" y="177800"/>
            <a:ext cx="3205843" cy="997857"/>
          </a:xfrm>
          <a:prstGeom prst="rect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193142" y="393708"/>
            <a:ext cx="1104900" cy="59055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298043" y="177801"/>
            <a:ext cx="312058" cy="298450"/>
          </a:xfrm>
          <a:prstGeom prst="rect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9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03"/>
            <a:ext cx="12192000" cy="65566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98042" y="177800"/>
            <a:ext cx="3205843" cy="997857"/>
          </a:xfrm>
          <a:prstGeom prst="rect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193142" y="393708"/>
            <a:ext cx="1104900" cy="59055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564743" y="177801"/>
            <a:ext cx="312058" cy="298450"/>
          </a:xfrm>
          <a:prstGeom prst="rect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90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16" y="-1"/>
            <a:ext cx="12194515" cy="655161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028825" y="85725"/>
            <a:ext cx="1638300" cy="2305049"/>
          </a:xfrm>
          <a:prstGeom prst="rect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823234" y="647699"/>
            <a:ext cx="1104900" cy="59055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83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사용자 지정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OYJ</dc:creator>
  <cp:lastModifiedBy>OYJ</cp:lastModifiedBy>
  <cp:revision>1</cp:revision>
  <dcterms:created xsi:type="dcterms:W3CDTF">2024-09-02T04:19:50Z</dcterms:created>
  <dcterms:modified xsi:type="dcterms:W3CDTF">2024-09-02T04:32:10Z</dcterms:modified>
</cp:coreProperties>
</file>