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2" r:id="rId4"/>
    <p:sldId id="261" r:id="rId5"/>
    <p:sldId id="259" r:id="rId6"/>
    <p:sldId id="260" r:id="rId7"/>
  </p:sldIdLst>
  <p:sldSz cx="14400213" cy="1079976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>
        <p:scale>
          <a:sx n="75" d="100"/>
          <a:sy n="75" d="100"/>
        </p:scale>
        <p:origin x="1140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C68B-DAB2-4E88-9807-F940AA2BC075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F54F-A166-4B96-862F-8294E0DD1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9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C68B-DAB2-4E88-9807-F940AA2BC075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F54F-A166-4B96-862F-8294E0DD1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97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C68B-DAB2-4E88-9807-F940AA2BC075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F54F-A166-4B96-862F-8294E0DD1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58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C68B-DAB2-4E88-9807-F940AA2BC075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F54F-A166-4B96-862F-8294E0DD1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60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C68B-DAB2-4E88-9807-F940AA2BC075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F54F-A166-4B96-862F-8294E0DD1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95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C68B-DAB2-4E88-9807-F940AA2BC075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F54F-A166-4B96-862F-8294E0DD1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02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C68B-DAB2-4E88-9807-F940AA2BC075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F54F-A166-4B96-862F-8294E0DD1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72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C68B-DAB2-4E88-9807-F940AA2BC075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F54F-A166-4B96-862F-8294E0DD1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79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C68B-DAB2-4E88-9807-F940AA2BC075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F54F-A166-4B96-862F-8294E0DD1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69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C68B-DAB2-4E88-9807-F940AA2BC075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F54F-A166-4B96-862F-8294E0DD1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23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C68B-DAB2-4E88-9807-F940AA2BC075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F54F-A166-4B96-862F-8294E0DD1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44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AC68B-DAB2-4E88-9807-F940AA2BC075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2F54F-A166-4B96-862F-8294E0DD1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97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1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72854" y="147807"/>
            <a:ext cx="11492772" cy="10651956"/>
            <a:chOff x="310965" y="-1864985"/>
            <a:chExt cx="13910474" cy="12892778"/>
          </a:xfrm>
        </p:grpSpPr>
        <p:pic>
          <p:nvPicPr>
            <p:cNvPr id="1034" name="Picture 10" descr="Saleae Logic Analyzers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6000" y1="42800" x2="47150" y2="58000"/>
                          <a14:foregroundMark x1="27650" y1="51000" x2="74100" y2="50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21" t="11148" r="11035" b="12290"/>
            <a:stretch/>
          </p:blipFill>
          <p:spPr bwMode="auto">
            <a:xfrm>
              <a:off x="4839608" y="-1864985"/>
              <a:ext cx="4892936" cy="4843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X-NUCLEO-IKS01A1 - Motion MEMS and Environmental Sensors | Mb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3014" y="5109373"/>
              <a:ext cx="7128425" cy="5346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Image 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965" y="5109374"/>
              <a:ext cx="6782049" cy="591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꺾인 연결선 13"/>
            <p:cNvCxnSpPr/>
            <p:nvPr/>
          </p:nvCxnSpPr>
          <p:spPr>
            <a:xfrm flipV="1">
              <a:off x="2662018" y="7354271"/>
              <a:ext cx="4734734" cy="375934"/>
            </a:xfrm>
            <a:prstGeom prst="bentConnector3">
              <a:avLst>
                <a:gd name="adj1" fmla="val 18187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모서리가 둥근 직사각형 23"/>
            <p:cNvSpPr/>
            <p:nvPr/>
          </p:nvSpPr>
          <p:spPr>
            <a:xfrm>
              <a:off x="1574858" y="7650448"/>
              <a:ext cx="1087160" cy="264170"/>
            </a:xfrm>
            <a:prstGeom prst="round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7396752" y="7195260"/>
              <a:ext cx="1969464" cy="264170"/>
            </a:xfrm>
            <a:prstGeom prst="round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30" name="꺾인 연결선 29"/>
            <p:cNvCxnSpPr>
              <a:stCxn id="31" idx="3"/>
            </p:cNvCxnSpPr>
            <p:nvPr/>
          </p:nvCxnSpPr>
          <p:spPr>
            <a:xfrm flipV="1">
              <a:off x="2662018" y="7936803"/>
              <a:ext cx="4734734" cy="474351"/>
            </a:xfrm>
            <a:prstGeom prst="bentConnector3">
              <a:avLst>
                <a:gd name="adj1" fmla="val 18348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모서리가 둥근 직사각형 30"/>
            <p:cNvSpPr/>
            <p:nvPr/>
          </p:nvSpPr>
          <p:spPr>
            <a:xfrm>
              <a:off x="1574858" y="8309755"/>
              <a:ext cx="1087160" cy="202799"/>
            </a:xfrm>
            <a:prstGeom prst="round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7396752" y="7777788"/>
              <a:ext cx="1969464" cy="264170"/>
            </a:xfrm>
            <a:prstGeom prst="round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35" name="꺾인 연결선 34"/>
            <p:cNvCxnSpPr>
              <a:stCxn id="36" idx="3"/>
              <a:endCxn id="37" idx="1"/>
            </p:cNvCxnSpPr>
            <p:nvPr/>
          </p:nvCxnSpPr>
          <p:spPr>
            <a:xfrm flipV="1">
              <a:off x="5258379" y="6670986"/>
              <a:ext cx="6744817" cy="3180378"/>
            </a:xfrm>
            <a:prstGeom prst="bentConnector3">
              <a:avLst>
                <a:gd name="adj1" fmla="val 63407"/>
              </a:avLst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모서리가 둥근 직사각형 35"/>
            <p:cNvSpPr/>
            <p:nvPr/>
          </p:nvSpPr>
          <p:spPr>
            <a:xfrm>
              <a:off x="4171219" y="9719280"/>
              <a:ext cx="1087160" cy="264170"/>
            </a:xfrm>
            <a:prstGeom prst="roundRect">
              <a:avLst/>
            </a:prstGeom>
            <a:noFill/>
            <a:ln w="571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2003196" y="6556682"/>
              <a:ext cx="1969464" cy="228608"/>
            </a:xfrm>
            <a:prstGeom prst="roundRect">
              <a:avLst/>
            </a:prstGeom>
            <a:noFill/>
            <a:ln w="571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38" name="꺾인 연결선 37"/>
            <p:cNvCxnSpPr>
              <a:stCxn id="1038" idx="0"/>
            </p:cNvCxnSpPr>
            <p:nvPr/>
          </p:nvCxnSpPr>
          <p:spPr>
            <a:xfrm rot="5400000" flipH="1" flipV="1">
              <a:off x="3863363" y="2867985"/>
              <a:ext cx="2080016" cy="2402760"/>
            </a:xfrm>
            <a:prstGeom prst="bentConnector2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모서리가 둥근 직사각형 38"/>
            <p:cNvSpPr/>
            <p:nvPr/>
          </p:nvSpPr>
          <p:spPr>
            <a:xfrm>
              <a:off x="1574858" y="8512553"/>
              <a:ext cx="1087160" cy="220380"/>
            </a:xfrm>
            <a:prstGeom prst="roundRect">
              <a:avLst/>
            </a:prstGeom>
            <a:noFill/>
            <a:ln w="5715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0" name="모서리가 둥근 직사각형 49"/>
            <p:cNvSpPr/>
            <p:nvPr/>
          </p:nvSpPr>
          <p:spPr>
            <a:xfrm rot="5400000">
              <a:off x="6074271" y="2831953"/>
              <a:ext cx="60961" cy="264170"/>
            </a:xfrm>
            <a:prstGeom prst="round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1" name="모서리가 둥근 직사각형 50"/>
            <p:cNvSpPr/>
            <p:nvPr/>
          </p:nvSpPr>
          <p:spPr>
            <a:xfrm rot="5400000">
              <a:off x="6402125" y="2835881"/>
              <a:ext cx="60961" cy="264170"/>
            </a:xfrm>
            <a:prstGeom prst="round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2" name="모서리가 둥근 직사각형 51"/>
            <p:cNvSpPr/>
            <p:nvPr/>
          </p:nvSpPr>
          <p:spPr>
            <a:xfrm rot="5400000">
              <a:off x="6737419" y="2835880"/>
              <a:ext cx="60961" cy="264170"/>
            </a:xfrm>
            <a:prstGeom prst="round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3" name="모서리가 둥근 직사각형 52"/>
            <p:cNvSpPr/>
            <p:nvPr/>
          </p:nvSpPr>
          <p:spPr>
            <a:xfrm rot="5400000">
              <a:off x="7072711" y="2831952"/>
              <a:ext cx="60961" cy="264170"/>
            </a:xfrm>
            <a:prstGeom prst="round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55" name="꺾인 연결선 54"/>
            <p:cNvCxnSpPr>
              <a:endCxn id="1038" idx="0"/>
            </p:cNvCxnSpPr>
            <p:nvPr/>
          </p:nvCxnSpPr>
          <p:spPr>
            <a:xfrm rot="5400000" flipH="1" flipV="1">
              <a:off x="1416734" y="6354659"/>
              <a:ext cx="3530542" cy="1039972"/>
            </a:xfrm>
            <a:prstGeom prst="bentConnector3">
              <a:avLst>
                <a:gd name="adj1" fmla="val 355"/>
              </a:avLst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꺾인 연결선 70"/>
            <p:cNvCxnSpPr>
              <a:stCxn id="72" idx="3"/>
              <a:endCxn id="73" idx="1"/>
            </p:cNvCxnSpPr>
            <p:nvPr/>
          </p:nvCxnSpPr>
          <p:spPr>
            <a:xfrm flipV="1">
              <a:off x="5258379" y="6865138"/>
              <a:ext cx="6782049" cy="1660398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모서리가 둥근 직사각형 71"/>
            <p:cNvSpPr/>
            <p:nvPr/>
          </p:nvSpPr>
          <p:spPr>
            <a:xfrm>
              <a:off x="4171219" y="8411155"/>
              <a:ext cx="1087160" cy="228762"/>
            </a:xfrm>
            <a:prstGeom prst="roundRect">
              <a:avLst/>
            </a:prstGeom>
            <a:noFill/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12040428" y="6785290"/>
              <a:ext cx="1969464" cy="159695"/>
            </a:xfrm>
            <a:prstGeom prst="roundRect">
              <a:avLst/>
            </a:prstGeom>
            <a:noFill/>
            <a:ln w="571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5" name="모서리가 둥근 직사각형 24"/>
            <p:cNvSpPr/>
            <p:nvPr/>
          </p:nvSpPr>
          <p:spPr>
            <a:xfrm rot="5400000">
              <a:off x="7408002" y="2833505"/>
              <a:ext cx="60961" cy="264170"/>
            </a:xfrm>
            <a:prstGeom prst="round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6" name="모서리가 둥근 직사각형 25"/>
            <p:cNvSpPr/>
            <p:nvPr/>
          </p:nvSpPr>
          <p:spPr>
            <a:xfrm rot="5400000">
              <a:off x="7735857" y="2837433"/>
              <a:ext cx="60961" cy="264170"/>
            </a:xfrm>
            <a:prstGeom prst="round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7" name="모서리가 둥근 직사각형 26"/>
            <p:cNvSpPr/>
            <p:nvPr/>
          </p:nvSpPr>
          <p:spPr>
            <a:xfrm rot="5400000">
              <a:off x="8071151" y="2837432"/>
              <a:ext cx="60961" cy="264170"/>
            </a:xfrm>
            <a:prstGeom prst="round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9" name="모서리가 둥근 직사각형 28"/>
            <p:cNvSpPr/>
            <p:nvPr/>
          </p:nvSpPr>
          <p:spPr>
            <a:xfrm rot="5400000">
              <a:off x="8406443" y="2833504"/>
              <a:ext cx="60961" cy="264170"/>
            </a:xfrm>
            <a:prstGeom prst="round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864478" y="2402730"/>
              <a:ext cx="2850574" cy="670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</a:rPr>
                <a:t>0 1 2 3 4 5 6 7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꺾인 연결선 32"/>
            <p:cNvCxnSpPr>
              <a:endCxn id="37" idx="1"/>
            </p:cNvCxnSpPr>
            <p:nvPr/>
          </p:nvCxnSpPr>
          <p:spPr>
            <a:xfrm>
              <a:off x="6432605" y="3042101"/>
              <a:ext cx="5570591" cy="3628885"/>
            </a:xfrm>
            <a:prstGeom prst="bentConnector3">
              <a:avLst>
                <a:gd name="adj1" fmla="val 24"/>
              </a:avLst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꺾인 연결선 40"/>
            <p:cNvCxnSpPr>
              <a:endCxn id="73" idx="1"/>
            </p:cNvCxnSpPr>
            <p:nvPr/>
          </p:nvCxnSpPr>
          <p:spPr>
            <a:xfrm>
              <a:off x="6104750" y="3036620"/>
              <a:ext cx="5935678" cy="3828518"/>
            </a:xfrm>
            <a:prstGeom prst="bentConnector3">
              <a:avLst>
                <a:gd name="adj1" fmla="val -154"/>
              </a:avLst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꺾인 연결선 45"/>
            <p:cNvCxnSpPr>
              <a:endCxn id="23" idx="0"/>
            </p:cNvCxnSpPr>
            <p:nvPr/>
          </p:nvCxnSpPr>
          <p:spPr>
            <a:xfrm rot="5400000">
              <a:off x="4685863" y="3188626"/>
              <a:ext cx="2580631" cy="2233677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4413943" y="5595781"/>
              <a:ext cx="890794" cy="89079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LD4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7829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54" y="484295"/>
            <a:ext cx="13279703" cy="9831172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4533900" y="2921000"/>
            <a:ext cx="5003800" cy="11557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133600" y="4165600"/>
            <a:ext cx="2120900" cy="1549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4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54" y="484295"/>
            <a:ext cx="13279703" cy="983117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470400" y="6527800"/>
            <a:ext cx="6616700" cy="3937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9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54" y="484295"/>
            <a:ext cx="13279703" cy="983117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445000" y="4660900"/>
            <a:ext cx="6616700" cy="7493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45000" y="8026400"/>
            <a:ext cx="6616700" cy="8001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8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54" y="484295"/>
            <a:ext cx="13279703" cy="983117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419600" y="4599781"/>
            <a:ext cx="6413500" cy="4675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21200" y="6223000"/>
            <a:ext cx="787400" cy="406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76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54" y="484295"/>
            <a:ext cx="13279703" cy="983117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419600" y="4241801"/>
            <a:ext cx="6413500" cy="8255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73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9</Words>
  <Application>Microsoft Office PowerPoint</Application>
  <PresentationFormat>사용자 지정</PresentationFormat>
  <Paragraphs>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오유진</dc:creator>
  <cp:lastModifiedBy>오유진</cp:lastModifiedBy>
  <cp:revision>10</cp:revision>
  <dcterms:created xsi:type="dcterms:W3CDTF">2024-09-12T07:40:09Z</dcterms:created>
  <dcterms:modified xsi:type="dcterms:W3CDTF">2024-09-19T02:53:15Z</dcterms:modified>
</cp:coreProperties>
</file>