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Resource-Identification-Initiative-Data:DataRe-Analysis:SummaryCalculations_RII_Paper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summary'!$D$12</c:f>
              <c:strCache>
                <c:ptCount val="1"/>
                <c:pt idx="0">
                  <c:v>Antibodies</c:v>
                </c:pt>
              </c:strCache>
            </c:strRef>
          </c:tx>
          <c:invertIfNegative val="0"/>
          <c:val>
            <c:numRef>
              <c:f>'Data summary'!$E$12:$G$12</c:f>
              <c:numCache>
                <c:formatCode>0%</c:formatCode>
                <c:ptCount val="3"/>
                <c:pt idx="0">
                  <c:v>0.967441860465116</c:v>
                </c:pt>
                <c:pt idx="1">
                  <c:v>0.646511627906977</c:v>
                </c:pt>
                <c:pt idx="2">
                  <c:v>0.613953488372093</c:v>
                </c:pt>
              </c:numCache>
            </c:numRef>
          </c:val>
        </c:ser>
        <c:ser>
          <c:idx val="1"/>
          <c:order val="1"/>
          <c:tx>
            <c:strRef>
              <c:f>'Data summary'!$D$13</c:f>
              <c:strCache>
                <c:ptCount val="1"/>
                <c:pt idx="0">
                  <c:v>Organisms</c:v>
                </c:pt>
              </c:strCache>
            </c:strRef>
          </c:tx>
          <c:invertIfNegative val="0"/>
          <c:val>
            <c:numRef>
              <c:f>'Data summary'!$E$13:$G$13</c:f>
              <c:numCache>
                <c:formatCode>0%</c:formatCode>
                <c:ptCount val="3"/>
                <c:pt idx="0">
                  <c:v>0.872727272727273</c:v>
                </c:pt>
                <c:pt idx="1">
                  <c:v>0.854545454545454</c:v>
                </c:pt>
                <c:pt idx="2">
                  <c:v>0.727272727272727</c:v>
                </c:pt>
              </c:numCache>
            </c:numRef>
          </c:val>
        </c:ser>
        <c:ser>
          <c:idx val="2"/>
          <c:order val="2"/>
          <c:tx>
            <c:strRef>
              <c:f>'Data summary'!$D$14</c:f>
              <c:strCache>
                <c:ptCount val="1"/>
                <c:pt idx="0">
                  <c:v>Tools</c:v>
                </c:pt>
              </c:strCache>
            </c:strRef>
          </c:tx>
          <c:invertIfNegative val="0"/>
          <c:val>
            <c:numRef>
              <c:f>'Data summary'!$E$14:$G$14</c:f>
              <c:numCache>
                <c:formatCode>0%</c:formatCode>
                <c:ptCount val="3"/>
                <c:pt idx="0">
                  <c:v>0.987179487179487</c:v>
                </c:pt>
                <c:pt idx="1">
                  <c:v>0.666666666666667</c:v>
                </c:pt>
                <c:pt idx="2">
                  <c:v>0.653846153846154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6950792"/>
        <c:axId val="-2056886120"/>
      </c:barChart>
      <c:catAx>
        <c:axId val="-2056950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56886120"/>
        <c:crosses val="autoZero"/>
        <c:auto val="1"/>
        <c:lblAlgn val="ctr"/>
        <c:lblOffset val="100"/>
        <c:noMultiLvlLbl val="0"/>
      </c:catAx>
      <c:valAx>
        <c:axId val="-2056886120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50">
                <a:latin typeface="Arial"/>
                <a:cs typeface="Arial"/>
              </a:defRPr>
            </a:pPr>
            <a:endParaRPr lang="en-US"/>
          </a:p>
        </c:txPr>
        <c:crossAx val="-2056950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1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347885"/>
              </p:ext>
            </p:extLst>
          </p:nvPr>
        </p:nvGraphicFramePr>
        <p:xfrm>
          <a:off x="409389" y="127000"/>
          <a:ext cx="599440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2763" y="3167530"/>
            <a:ext cx="114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Resources </a:t>
            </a:r>
            <a:r>
              <a:rPr lang="en-US" sz="1200" b="1" dirty="0">
                <a:latin typeface="Arial"/>
                <a:cs typeface="Arial"/>
              </a:rPr>
              <a:t>with Correct RRID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830" y="3167530"/>
            <a:ext cx="1163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Resource with Correct Syntax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9231" y="3198273"/>
            <a:ext cx="12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Correct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Resources - Overall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27678" y="1570167"/>
            <a:ext cx="101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Percentage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8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9</cp:revision>
  <dcterms:created xsi:type="dcterms:W3CDTF">2015-07-16T18:10:30Z</dcterms:created>
  <dcterms:modified xsi:type="dcterms:W3CDTF">2015-07-17T19:32:55Z</dcterms:modified>
</cp:coreProperties>
</file>