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8" autoAdjust="0"/>
  </p:normalViewPr>
  <p:slideViewPr>
    <p:cSldViewPr snapToGrid="0" snapToObjects="1">
      <p:cViewPr>
        <p:scale>
          <a:sx n="114" d="100"/>
          <a:sy n="114" d="100"/>
        </p:scale>
        <p:origin x="-195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Resource-Identification-Initiative-Data:DataRe-Analysis:SummaryAnalysis_Dataset_v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'Figure 4'!$A$3</c:f>
              <c:strCache>
                <c:ptCount val="1"/>
                <c:pt idx="0">
                  <c:v>Pre Pilot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'Figure 4'!$C$29:$C$31</c:f>
                <c:numCache>
                  <c:formatCode>General</c:formatCode>
                  <c:ptCount val="3"/>
                  <c:pt idx="0">
                    <c:v>0.0857528571428571</c:v>
                  </c:pt>
                  <c:pt idx="1">
                    <c:v>0.127833103448276</c:v>
                  </c:pt>
                  <c:pt idx="2">
                    <c:v>0.132615423728814</c:v>
                  </c:pt>
                </c:numCache>
              </c:numRef>
            </c:plus>
            <c:minus>
              <c:numRef>
                <c:f>'Figure 4'!$B$29:$B$31</c:f>
                <c:numCache>
                  <c:formatCode>General</c:formatCode>
                  <c:ptCount val="3"/>
                  <c:pt idx="0">
                    <c:v>0.0854471428571429</c:v>
                  </c:pt>
                  <c:pt idx="1">
                    <c:v>0.136936896551724</c:v>
                  </c:pt>
                  <c:pt idx="2">
                    <c:v>0.133494576271186</c:v>
                  </c:pt>
                </c:numCache>
              </c:numRef>
            </c:minus>
          </c:errBars>
          <c:val>
            <c:numRef>
              <c:f>'Figure 4'!$B$3:$D$3</c:f>
              <c:numCache>
                <c:formatCode>0%</c:formatCode>
                <c:ptCount val="3"/>
                <c:pt idx="0">
                  <c:v>0.492857142857143</c:v>
                </c:pt>
                <c:pt idx="1">
                  <c:v>0.586206896551724</c:v>
                </c:pt>
                <c:pt idx="2">
                  <c:v>0.508474576271186</c:v>
                </c:pt>
              </c:numCache>
            </c:numRef>
          </c:val>
        </c:ser>
        <c:ser>
          <c:idx val="1"/>
          <c:order val="1"/>
          <c:tx>
            <c:strRef>
              <c:f>'Figure 4'!$A$4</c:f>
              <c:strCache>
                <c:ptCount val="1"/>
                <c:pt idx="0">
                  <c:v>Post Pilot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'Figure 4'!$F$29:$F$31</c:f>
                <c:numCache>
                  <c:formatCode>General</c:formatCode>
                  <c:ptCount val="3"/>
                  <c:pt idx="0">
                    <c:v>0.0182766094420601</c:v>
                  </c:pt>
                  <c:pt idx="1">
                    <c:v>0.0599461151079137</c:v>
                  </c:pt>
                  <c:pt idx="2">
                    <c:v>0.0650658415841584</c:v>
                  </c:pt>
                </c:numCache>
              </c:numRef>
            </c:plus>
            <c:minus>
              <c:numRef>
                <c:f>'Figure 4'!$E$29:$E$31</c:f>
                <c:numCache>
                  <c:formatCode>General</c:formatCode>
                  <c:ptCount val="3"/>
                  <c:pt idx="0">
                    <c:v>0.0217333905579399</c:v>
                  </c:pt>
                  <c:pt idx="1">
                    <c:v>0.0740938848920863</c:v>
                  </c:pt>
                  <c:pt idx="2">
                    <c:v>0.172844158415842</c:v>
                  </c:pt>
                </c:numCache>
              </c:numRef>
            </c:minus>
          </c:errBars>
          <c:val>
            <c:numRef>
              <c:f>'Figure 4'!$B$4:$D$4</c:f>
              <c:numCache>
                <c:formatCode>0%</c:formatCode>
                <c:ptCount val="3"/>
                <c:pt idx="0">
                  <c:v>0.96137339055794</c:v>
                </c:pt>
                <c:pt idx="1">
                  <c:v>0.820143884892086</c:v>
                </c:pt>
                <c:pt idx="2">
                  <c:v>0.841584158415842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611736"/>
        <c:axId val="-2062491672"/>
      </c:barChart>
      <c:catAx>
        <c:axId val="-20616117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62491672"/>
        <c:crosses val="autoZero"/>
        <c:auto val="1"/>
        <c:lblAlgn val="ctr"/>
        <c:lblOffset val="100"/>
        <c:noMultiLvlLbl val="0"/>
      </c:catAx>
      <c:valAx>
        <c:axId val="-2062491672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-2061611736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C45-5059-1B40-B14A-2F4D282E5D75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62813"/>
              </p:ext>
            </p:extLst>
          </p:nvPr>
        </p:nvGraphicFramePr>
        <p:xfrm>
          <a:off x="447257" y="6208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4833" y="3015734"/>
            <a:ext cx="99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Antibodies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5067" y="3018366"/>
            <a:ext cx="98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Organisms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04" y="3018366"/>
            <a:ext cx="58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Tools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52694" y="1576341"/>
            <a:ext cx="160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 identifiable</a:t>
            </a:r>
            <a:endParaRPr lang="en-US" sz="12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1665" y="494682"/>
            <a:ext cx="587317" cy="369332"/>
            <a:chOff x="2355850" y="201298"/>
            <a:chExt cx="587317" cy="3693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5939" y="494682"/>
            <a:ext cx="587318" cy="369332"/>
            <a:chOff x="2355850" y="201298"/>
            <a:chExt cx="58731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71427" y="494682"/>
            <a:ext cx="587317" cy="369332"/>
            <a:chOff x="2355850" y="201298"/>
            <a:chExt cx="587317" cy="369332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13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8</cp:revision>
  <dcterms:created xsi:type="dcterms:W3CDTF">2015-06-18T20:37:36Z</dcterms:created>
  <dcterms:modified xsi:type="dcterms:W3CDTF">2015-07-17T00:12:39Z</dcterms:modified>
</cp:coreProperties>
</file>