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vasilevs:Resource-Identification-Initiative-Data:DataRe-Analysis:SummaryCalculations_RII_Paper_v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summary'!$D$12</c:f>
              <c:strCache>
                <c:ptCount val="1"/>
                <c:pt idx="0">
                  <c:v>Antibodies</c:v>
                </c:pt>
              </c:strCache>
            </c:strRef>
          </c:tx>
          <c:invertIfNegative val="0"/>
          <c:val>
            <c:numRef>
              <c:f>'Data summary'!$E$12:$G$12</c:f>
              <c:numCache>
                <c:formatCode>0%</c:formatCode>
                <c:ptCount val="3"/>
                <c:pt idx="0">
                  <c:v>0.0325581395348837</c:v>
                </c:pt>
                <c:pt idx="1">
                  <c:v>0.353488372093023</c:v>
                </c:pt>
                <c:pt idx="2">
                  <c:v>0.386046511627907</c:v>
                </c:pt>
              </c:numCache>
            </c:numRef>
          </c:val>
        </c:ser>
        <c:ser>
          <c:idx val="1"/>
          <c:order val="1"/>
          <c:tx>
            <c:strRef>
              <c:f>'Data summary'!$D$13</c:f>
              <c:strCache>
                <c:ptCount val="1"/>
                <c:pt idx="0">
                  <c:v>Organisms</c:v>
                </c:pt>
              </c:strCache>
            </c:strRef>
          </c:tx>
          <c:invertIfNegative val="0"/>
          <c:val>
            <c:numRef>
              <c:f>'Data summary'!$E$13:$G$13</c:f>
              <c:numCache>
                <c:formatCode>0%</c:formatCode>
                <c:ptCount val="3"/>
                <c:pt idx="0">
                  <c:v>0.127272727272727</c:v>
                </c:pt>
                <c:pt idx="1">
                  <c:v>0.145454545454545</c:v>
                </c:pt>
                <c:pt idx="2">
                  <c:v>0.272727272727273</c:v>
                </c:pt>
              </c:numCache>
            </c:numRef>
          </c:val>
        </c:ser>
        <c:ser>
          <c:idx val="2"/>
          <c:order val="2"/>
          <c:tx>
            <c:strRef>
              <c:f>'Data summary'!$D$14</c:f>
              <c:strCache>
                <c:ptCount val="1"/>
                <c:pt idx="0">
                  <c:v>Software</c:v>
                </c:pt>
              </c:strCache>
            </c:strRef>
          </c:tx>
          <c:invertIfNegative val="0"/>
          <c:val>
            <c:numRef>
              <c:f>'Data summary'!$E$14:$G$14</c:f>
              <c:numCache>
                <c:formatCode>0%</c:formatCode>
                <c:ptCount val="3"/>
                <c:pt idx="0">
                  <c:v>0.0128205128205128</c:v>
                </c:pt>
                <c:pt idx="1">
                  <c:v>0.333333333333333</c:v>
                </c:pt>
                <c:pt idx="2">
                  <c:v>0.346153846153846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1742568"/>
        <c:axId val="-2061739368"/>
      </c:barChart>
      <c:catAx>
        <c:axId val="-2061742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-2061739368"/>
        <c:crosses val="autoZero"/>
        <c:auto val="1"/>
        <c:lblAlgn val="ctr"/>
        <c:lblOffset val="100"/>
        <c:noMultiLvlLbl val="0"/>
      </c:catAx>
      <c:valAx>
        <c:axId val="-2061739368"/>
        <c:scaling>
          <c:orientation val="minMax"/>
          <c:max val="0.5"/>
        </c:scaling>
        <c:delete val="0"/>
        <c:axPos val="l"/>
        <c:numFmt formatCode="0%" sourceLinked="1"/>
        <c:majorTickMark val="out"/>
        <c:minorTickMark val="none"/>
        <c:tickLblPos val="nextTo"/>
        <c:crossAx val="-2061742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921A-02C0-8341-9907-DB79DE7E61AE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6708-C60D-3C43-9389-2FA857ECE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91056"/>
              </p:ext>
            </p:extLst>
          </p:nvPr>
        </p:nvGraphicFramePr>
        <p:xfrm>
          <a:off x="806824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56998" y="3167530"/>
            <a:ext cx="97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Wrong resource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72947" y="3167530"/>
            <a:ext cx="99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Minor correction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302000" y="3198756"/>
            <a:ext cx="99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Overall error 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486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Vasilevsky</dc:creator>
  <cp:lastModifiedBy>Nicole Vasilevsky</cp:lastModifiedBy>
  <cp:revision>1</cp:revision>
  <dcterms:created xsi:type="dcterms:W3CDTF">2015-07-16T18:10:30Z</dcterms:created>
  <dcterms:modified xsi:type="dcterms:W3CDTF">2015-07-16T18:13:51Z</dcterms:modified>
</cp:coreProperties>
</file>