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58" autoAdjust="0"/>
  </p:normalViewPr>
  <p:slideViewPr>
    <p:cSldViewPr snapToGrid="0" snapToObjects="1">
      <p:cViewPr>
        <p:scale>
          <a:sx n="114" d="100"/>
          <a:sy n="114" d="100"/>
        </p:scale>
        <p:origin x="-1608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asilevs:Dropbox:ODG_Shared_Folder:NIF:Resource%20Identification%20Group:DataRe-Analysis:SummaryAnalysis_Dataset_v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'Fig3 Analysis'!$A$3</c:f>
              <c:strCache>
                <c:ptCount val="1"/>
                <c:pt idx="0">
                  <c:v>Pre Pilot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'Fig3 Analysis'!$C$29:$C$31</c:f>
                <c:numCache>
                  <c:formatCode>General</c:formatCode>
                  <c:ptCount val="3"/>
                  <c:pt idx="0">
                    <c:v>0.0857528571428571</c:v>
                  </c:pt>
                  <c:pt idx="1">
                    <c:v>0.127833103448276</c:v>
                  </c:pt>
                  <c:pt idx="2">
                    <c:v>0.132615423728814</c:v>
                  </c:pt>
                </c:numCache>
              </c:numRef>
            </c:plus>
            <c:minus>
              <c:numRef>
                <c:f>'Fig3 Analysis'!$B$29:$B$31</c:f>
                <c:numCache>
                  <c:formatCode>General</c:formatCode>
                  <c:ptCount val="3"/>
                  <c:pt idx="0">
                    <c:v>0.0854471428571429</c:v>
                  </c:pt>
                  <c:pt idx="1">
                    <c:v>0.136936896551724</c:v>
                  </c:pt>
                  <c:pt idx="2">
                    <c:v>0.133494576271186</c:v>
                  </c:pt>
                </c:numCache>
              </c:numRef>
            </c:minus>
          </c:errBars>
          <c:val>
            <c:numRef>
              <c:f>'Fig3 Analysis'!$B$3:$D$3</c:f>
              <c:numCache>
                <c:formatCode>0%</c:formatCode>
                <c:ptCount val="3"/>
                <c:pt idx="0">
                  <c:v>0.492857142857143</c:v>
                </c:pt>
                <c:pt idx="1">
                  <c:v>0.586206896551724</c:v>
                </c:pt>
                <c:pt idx="2">
                  <c:v>0.508474576271186</c:v>
                </c:pt>
              </c:numCache>
            </c:numRef>
          </c:val>
        </c:ser>
        <c:ser>
          <c:idx val="1"/>
          <c:order val="1"/>
          <c:tx>
            <c:strRef>
              <c:f>'Fig3 Analysis'!$A$4</c:f>
              <c:strCache>
                <c:ptCount val="1"/>
                <c:pt idx="0">
                  <c:v>Post Pilot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'Fig3 Analysis'!$F$29:$F$31</c:f>
                <c:numCache>
                  <c:formatCode>General</c:formatCode>
                  <c:ptCount val="3"/>
                  <c:pt idx="0">
                    <c:v>0.0166344036697248</c:v>
                  </c:pt>
                  <c:pt idx="1">
                    <c:v>0.0616151851851853</c:v>
                  </c:pt>
                  <c:pt idx="2">
                    <c:v>0.0600930612244899</c:v>
                  </c:pt>
                </c:numCache>
              </c:numRef>
            </c:plus>
            <c:minus>
              <c:numRef>
                <c:f>'Fig3 Analysis'!$E$29:$E$31</c:f>
                <c:numCache>
                  <c:formatCode>General</c:formatCode>
                  <c:ptCount val="3"/>
                  <c:pt idx="0">
                    <c:v>0.0231755963302752</c:v>
                  </c:pt>
                  <c:pt idx="1">
                    <c:v>0.0759248148148147</c:v>
                  </c:pt>
                  <c:pt idx="2">
                    <c:v>0.19860693877551</c:v>
                  </c:pt>
                </c:numCache>
              </c:numRef>
            </c:minus>
          </c:errBars>
          <c:val>
            <c:numRef>
              <c:f>'Fig3 Analysis'!$B$4:$D$4</c:f>
              <c:numCache>
                <c:formatCode>0%</c:formatCode>
                <c:ptCount val="3"/>
                <c:pt idx="0">
                  <c:v>0.958715596330275</c:v>
                </c:pt>
                <c:pt idx="1">
                  <c:v>0.814814814814815</c:v>
                </c:pt>
                <c:pt idx="2">
                  <c:v>0.86734693877551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0469368"/>
        <c:axId val="-2031413384"/>
      </c:barChart>
      <c:catAx>
        <c:axId val="-21204693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-2031413384"/>
        <c:crosses val="autoZero"/>
        <c:auto val="1"/>
        <c:lblAlgn val="ctr"/>
        <c:lblOffset val="100"/>
        <c:noMultiLvlLbl val="0"/>
      </c:catAx>
      <c:valAx>
        <c:axId val="-2031413384"/>
        <c:scaling>
          <c:orientation val="minMax"/>
          <c:max val="1.0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Arial"/>
                <a:cs typeface="Arial"/>
              </a:defRPr>
            </a:pPr>
            <a:endParaRPr lang="en-US"/>
          </a:p>
        </c:txPr>
        <c:crossAx val="-2120469368"/>
        <c:crosses val="autoZero"/>
        <c:crossBetween val="between"/>
        <c:majorUnit val="0.2"/>
      </c:valAx>
    </c:plotArea>
    <c:legend>
      <c:legendPos val="r"/>
      <c:layout/>
      <c:overlay val="0"/>
      <c:txPr>
        <a:bodyPr/>
        <a:lstStyle/>
        <a:p>
          <a:pPr>
            <a:defRPr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1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2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8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3C45-5059-1B40-B14A-2F4D282E5D75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DF4E2-E10F-B042-B27E-B264EAF32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4833" y="3015734"/>
            <a:ext cx="99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Antibodies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5067" y="3018366"/>
            <a:ext cx="98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Organisms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3104" y="3018366"/>
            <a:ext cx="58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Tools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352694" y="1576341"/>
            <a:ext cx="1604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Percent identifiable</a:t>
            </a:r>
            <a:endParaRPr lang="en-US" sz="12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91665" y="494682"/>
            <a:ext cx="587317" cy="369332"/>
            <a:chOff x="2355850" y="201298"/>
            <a:chExt cx="587317" cy="369332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355850" y="423312"/>
              <a:ext cx="587317" cy="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99693" y="201298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45939" y="494682"/>
            <a:ext cx="587318" cy="369332"/>
            <a:chOff x="2355850" y="201298"/>
            <a:chExt cx="587317" cy="36933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355850" y="423312"/>
              <a:ext cx="587317" cy="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499693" y="201298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71427" y="494682"/>
            <a:ext cx="587317" cy="369332"/>
            <a:chOff x="2355850" y="201298"/>
            <a:chExt cx="587317" cy="369332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2355850" y="423312"/>
              <a:ext cx="587317" cy="1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99693" y="201298"/>
              <a:ext cx="299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</p:grp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281611"/>
              </p:ext>
            </p:extLst>
          </p:nvPr>
        </p:nvGraphicFramePr>
        <p:xfrm>
          <a:off x="447257" y="5495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913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Vasilevsky</dc:creator>
  <cp:lastModifiedBy>Nicole Vasilevsky</cp:lastModifiedBy>
  <cp:revision>6</cp:revision>
  <dcterms:created xsi:type="dcterms:W3CDTF">2015-06-18T20:37:36Z</dcterms:created>
  <dcterms:modified xsi:type="dcterms:W3CDTF">2015-06-18T22:57:17Z</dcterms:modified>
</cp:coreProperties>
</file>