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8" autoAdjust="0"/>
  </p:normalViewPr>
  <p:slideViewPr>
    <p:cSldViewPr snapToGrid="0" snapToObjects="1">
      <p:cViewPr>
        <p:scale>
          <a:sx n="105" d="100"/>
          <a:sy n="105" d="100"/>
        </p:scale>
        <p:origin x="-203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silevs:Dropbox:ODG_Shared_Folder:NIF:Resource%20Identification%20Group:DataRe-Analysis:SummaryAnalysis_Dataset_v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Table3_v2!$B$25</c:f>
              <c:strCache>
                <c:ptCount val="1"/>
                <c:pt idx="0">
                  <c:v>Antibody</c:v>
                </c:pt>
              </c:strCache>
            </c:strRef>
          </c:tx>
          <c:spPr>
            <a:solidFill>
              <a:srgbClr val="1F497D"/>
            </a:solidFill>
          </c:spPr>
          <c:invertIfNegative val="0"/>
          <c:val>
            <c:numRef>
              <c:f>Table3_v2!$B$26:$B$28</c:f>
              <c:numCache>
                <c:formatCode>0%</c:formatCode>
                <c:ptCount val="3"/>
                <c:pt idx="0">
                  <c:v>0.920353982300885</c:v>
                </c:pt>
                <c:pt idx="1">
                  <c:v>1.0</c:v>
                </c:pt>
                <c:pt idx="2">
                  <c:v>0.918141592920354</c:v>
                </c:pt>
              </c:numCache>
            </c:numRef>
          </c:val>
        </c:ser>
        <c:ser>
          <c:idx val="1"/>
          <c:order val="1"/>
          <c:tx>
            <c:strRef>
              <c:f>Table3_v2!$C$25</c:f>
              <c:strCache>
                <c:ptCount val="1"/>
                <c:pt idx="0">
                  <c:v>Organism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val>
            <c:numRef>
              <c:f>Table3_v2!$C$26:$C$28</c:f>
              <c:numCache>
                <c:formatCode>0%</c:formatCode>
                <c:ptCount val="3"/>
                <c:pt idx="0">
                  <c:v>0.385185185185185</c:v>
                </c:pt>
                <c:pt idx="1">
                  <c:v>1.0</c:v>
                </c:pt>
                <c:pt idx="2">
                  <c:v>0.933333333333333</c:v>
                </c:pt>
              </c:numCache>
            </c:numRef>
          </c:val>
        </c:ser>
        <c:ser>
          <c:idx val="2"/>
          <c:order val="2"/>
          <c:tx>
            <c:strRef>
              <c:f>Table3_v2!$D$25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val>
            <c:numRef>
              <c:f>Table3_v2!$D$26:$D$28</c:f>
              <c:numCache>
                <c:formatCode>0%</c:formatCode>
                <c:ptCount val="3"/>
                <c:pt idx="0">
                  <c:v>0.802083333333333</c:v>
                </c:pt>
                <c:pt idx="1">
                  <c:v>0.9625</c:v>
                </c:pt>
                <c:pt idx="2">
                  <c:v>0.98989898989899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210536"/>
        <c:axId val="-2120852584"/>
      </c:barChart>
      <c:catAx>
        <c:axId val="-2114210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20852584"/>
        <c:crosses val="autoZero"/>
        <c:auto val="1"/>
        <c:lblAlgn val="ctr"/>
        <c:lblOffset val="100"/>
        <c:noMultiLvlLbl val="0"/>
      </c:catAx>
      <c:valAx>
        <c:axId val="-2120852584"/>
        <c:scaling>
          <c:orientation val="minMax"/>
          <c:max val="1.0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-2114210536"/>
        <c:crosses val="autoZero"/>
        <c:crossBetween val="between"/>
        <c:majorUnit val="0.2"/>
      </c:valAx>
    </c:plotArea>
    <c:legend>
      <c:legendPos val="r"/>
      <c:layout/>
      <c:overlay val="0"/>
      <c:txPr>
        <a:bodyPr/>
        <a:lstStyle/>
        <a:p>
          <a:pPr>
            <a:defRPr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011463"/>
              </p:ext>
            </p:extLst>
          </p:nvPr>
        </p:nvGraphicFramePr>
        <p:xfrm>
          <a:off x="534681" y="342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26434" y="2843768"/>
            <a:ext cx="87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Sensitivity 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60081" y="1432408"/>
            <a:ext cx="74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Percent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34197" y="2843768"/>
            <a:ext cx="9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Predictive value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31419" y="2843768"/>
            <a:ext cx="95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Correct usage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13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Vasilevsky</dc:creator>
  <cp:lastModifiedBy>Nicole Vasilevsky</cp:lastModifiedBy>
  <cp:revision>11</cp:revision>
  <dcterms:created xsi:type="dcterms:W3CDTF">2015-06-18T20:37:36Z</dcterms:created>
  <dcterms:modified xsi:type="dcterms:W3CDTF">2015-06-18T23:57:26Z</dcterms:modified>
</cp:coreProperties>
</file>