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4107-CFC8-4945-A784-2EFAEB4CE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AF307-A25E-4660-AD49-56C19236D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AB24-A0EA-4D0D-BF9F-70594E02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6A48-E77D-4E88-968C-D5091200C1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F700E-7F12-4CAB-A26F-418E454C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AF473-19F9-4E5B-95D2-4F1379E6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B40-49B6-4971-B46A-F016ACD4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5805-45AF-4ACB-B6A4-ABF2AA68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CCE4E-BDCE-4C11-972B-F31A6E69A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6B6CB-05E7-4787-90EF-B19CFDB9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6A48-E77D-4E88-968C-D5091200C1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5DB2-3F65-4CE0-A766-C41D2CC6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B30E-F450-4E3F-B959-891CEC2E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B40-49B6-4971-B46A-F016ACD4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4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A845B-4C0D-45B4-B609-E6D14D9A0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013A7-FBB4-4FD8-BDF6-EED616918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97FC9-1E1C-43E9-B0E8-3E1AC5FC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6A48-E77D-4E88-968C-D5091200C1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AEC8-3658-4BE5-8079-1230E828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6B14-E5A0-4458-B586-7EEE0D2A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B40-49B6-4971-B46A-F016ACD4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EE05-2383-41D2-94B8-AB46C82B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DCFD-8D84-43CA-9F57-405736C9E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8027A-A618-4B87-AF80-617C81EA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6A48-E77D-4E88-968C-D5091200C1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BBC3E-660F-4FB6-8487-A7AAD38F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ED93C-2128-4ABD-8BE4-02D3995F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B40-49B6-4971-B46A-F016ACD4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CE17-BBA5-4808-98E3-135E49DB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05FBA-E578-4DAB-A7DF-9F6FF0FCC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42F4F-F9C1-4C23-AB22-D7F7E0EC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6A48-E77D-4E88-968C-D5091200C1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DE1D2-7861-4886-9506-867A7B4C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5413-2DAF-4A2C-B0AF-C403BA47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B40-49B6-4971-B46A-F016ACD4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F78D-D7AB-481C-902A-489DD5F9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16-60E1-4A70-ADF7-48E28376D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CBDB3-46C4-4146-86E2-9786899E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AAC0F-2998-423F-B5D9-60DA9D79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6A48-E77D-4E88-968C-D5091200C1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179DC-49BB-4D06-B92E-C47D753A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88F9D-8443-450E-B211-E882B7AA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B40-49B6-4971-B46A-F016ACD4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5C09-3998-45AB-B9EE-2D7834D6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CB691-C94B-4450-857A-A6ED9FC3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B9F0-CD5E-4395-B930-5A26799CA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F745-3C08-4C05-A854-DD10EE72C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4B8AC-EA6F-4136-9BCA-C680A58C2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3FF68-AB36-487C-8EC8-551FF1CB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6A48-E77D-4E88-968C-D5091200C1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06292-975A-4DE8-BAD6-64AA6CCB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330B4-57B6-426D-A63A-FDE64B10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B40-49B6-4971-B46A-F016ACD4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2DB6-791C-487E-BECC-2D3B2DD6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639A2-546A-4412-B808-413AE17F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6A48-E77D-4E88-968C-D5091200C1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5648E-4F97-4A19-99F1-71BB4BD9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FED05-DCDC-4129-A819-9A3B8DC4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B40-49B6-4971-B46A-F016ACD4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0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C019D-B7A3-4A80-9FDB-7F6D44BD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6A48-E77D-4E88-968C-D5091200C1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A5265-F520-49A2-B389-1972828E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3467-AEAD-426D-B549-6F525B38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B40-49B6-4971-B46A-F016ACD4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596F-D4E1-4BC9-ADC0-ADCF94F0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6AB4-DD00-41C3-8AF2-D9C269075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F9E91-6806-4BCC-AA5A-66BB6C3E8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54F17-BEF3-430E-BEEC-18417278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6A48-E77D-4E88-968C-D5091200C1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938ED-00AA-49B7-8ABF-E11A4446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73568-C5C6-4BFB-A802-AFA38514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B40-49B6-4971-B46A-F016ACD4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2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3411-B8F1-4433-AD86-511A87EC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0D2A5-3950-4ED1-8C46-4F4049235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3ED86-4D05-473E-B4E7-5D5E25942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CAC3C-DE5B-4EE1-AB5B-73A99B2A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6A48-E77D-4E88-968C-D5091200C1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CD6C4-2B2D-4565-9383-814DC889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9499E-F731-4CA7-B2F0-199B1779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0B40-49B6-4971-B46A-F016ACD4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1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3A95E-52A2-4BA1-9FE8-B71C1D39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556CF-D6A0-4B54-9F82-1971B9FF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AD49F-C33B-4F94-8CB0-769A412FB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A6A48-E77D-4E88-968C-D5091200C1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C785-1D8C-4439-9723-01BA7754B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6406-6AC5-4F80-A1B7-94D628256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90B40-49B6-4971-B46A-F016ACD4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7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937A11-48BF-4F99-8B94-B7DB362B6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" y="4533901"/>
            <a:ext cx="2919677" cy="2324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EE2A1F-9DE2-4E38-B618-D000CC8F9167}"/>
              </a:ext>
            </a:extLst>
          </p:cNvPr>
          <p:cNvSpPr txBox="1"/>
          <p:nvPr/>
        </p:nvSpPr>
        <p:spPr>
          <a:xfrm>
            <a:off x="4998828" y="381000"/>
            <a:ext cx="2411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Extension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3250A2-8EF9-434C-BE62-6CB336BE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697" y="3953233"/>
            <a:ext cx="4445228" cy="274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6BBA6E-0867-46B2-AFBA-522EF67B3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752" y="3953233"/>
            <a:ext cx="4445228" cy="27433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892BA4-3BAB-4269-B3AF-96A3A8A2484A}"/>
              </a:ext>
            </a:extLst>
          </p:cNvPr>
          <p:cNvSpPr txBox="1"/>
          <p:nvPr/>
        </p:nvSpPr>
        <p:spPr>
          <a:xfrm>
            <a:off x="5591175" y="1397675"/>
            <a:ext cx="6267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Using the longitudinal cortisol data, we performed linear interpolation to calculate the area under the curve (AUC) for each patient. </a:t>
            </a:r>
          </a:p>
          <a:p>
            <a:pPr marL="342900" indent="-342900">
              <a:buAutoNum type="arabicPeriod"/>
            </a:pPr>
            <a:r>
              <a:rPr lang="en-US" dirty="0"/>
              <a:t>Using the cortisol AUC values, we plotted the density distribution, showing clear population divergences </a:t>
            </a:r>
          </a:p>
          <a:p>
            <a:pPr marL="342900" indent="-342900">
              <a:buAutoNum type="arabicPeriod"/>
            </a:pPr>
            <a:r>
              <a:rPr lang="en-US" dirty="0"/>
              <a:t>Last, we fit a </a:t>
            </a:r>
            <a:r>
              <a:rPr lang="en-US" dirty="0" err="1"/>
              <a:t>probit</a:t>
            </a:r>
            <a:r>
              <a:rPr lang="en-US" dirty="0"/>
              <a:t> model to our postpartum depression with respect to cortisol AUC values </a:t>
            </a:r>
          </a:p>
          <a:p>
            <a:pPr marL="342900" indent="-342900">
              <a:buAutoNum type="arabicPeriod"/>
            </a:pPr>
            <a:r>
              <a:rPr lang="en-US" dirty="0"/>
              <a:t>The ANOVA shows significance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30C663-8622-44AF-8127-575573E0F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25" y="1301106"/>
            <a:ext cx="4563949" cy="25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6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Evans</dc:creator>
  <cp:lastModifiedBy>Nathaniel Evans</cp:lastModifiedBy>
  <cp:revision>3</cp:revision>
  <dcterms:created xsi:type="dcterms:W3CDTF">2018-12-06T05:36:28Z</dcterms:created>
  <dcterms:modified xsi:type="dcterms:W3CDTF">2018-12-06T05:53:01Z</dcterms:modified>
</cp:coreProperties>
</file>