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48.xml" ContentType="application/vnd.openxmlformats-officedocument.presentationml.tags+xml"/>
  <Override PartName="/ppt/notesSlides/notesSlide1.xml" ContentType="application/vnd.openxmlformats-officedocument.presentationml.notesSlide+xml"/>
  <Override PartName="/ppt/tags/tag49.xml" ContentType="application/vnd.openxmlformats-officedocument.presentationml.tags+xml"/>
  <Override PartName="/ppt/notesSlides/notesSlide2.xml" ContentType="application/vnd.openxmlformats-officedocument.presentationml.notesSlide+xml"/>
  <Override PartName="/ppt/tags/tag50.xml" ContentType="application/vnd.openxmlformats-officedocument.presentationml.tags+xml"/>
  <Override PartName="/ppt/notesSlides/notesSlide3.xml" ContentType="application/vnd.openxmlformats-officedocument.presentationml.notesSlide+xml"/>
  <Override PartName="/ppt/tags/tag51.xml" ContentType="application/vnd.openxmlformats-officedocument.presentationml.tags+xml"/>
  <Override PartName="/ppt/notesSlides/notesSlide4.xml" ContentType="application/vnd.openxmlformats-officedocument.presentationml.notesSlide+xml"/>
  <Override PartName="/ppt/tags/tag52.xml" ContentType="application/vnd.openxmlformats-officedocument.presentationml.tags+xml"/>
  <Override PartName="/ppt/notesSlides/notesSlide5.xml" ContentType="application/vnd.openxmlformats-officedocument.presentationml.notesSlide+xml"/>
  <Override PartName="/ppt/tags/tag53.xml" ContentType="application/vnd.openxmlformats-officedocument.presentationml.tags+xml"/>
  <Override PartName="/ppt/notesSlides/notesSlide6.xml" ContentType="application/vnd.openxmlformats-officedocument.presentationml.notesSlide+xml"/>
  <Override PartName="/ppt/tags/tag54.xml" ContentType="application/vnd.openxmlformats-officedocument.presentationml.tags+xml"/>
  <Override PartName="/ppt/notesSlides/notesSlide7.xml" ContentType="application/vnd.openxmlformats-officedocument.presentationml.notesSlide+xml"/>
  <Override PartName="/ppt/tags/tag55.xml" ContentType="application/vnd.openxmlformats-officedocument.presentationml.tags+xml"/>
  <Override PartName="/ppt/notesSlides/notesSlide8.xml" ContentType="application/vnd.openxmlformats-officedocument.presentationml.notesSlide+xml"/>
  <Override PartName="/ppt/tags/tag56.xml" ContentType="application/vnd.openxmlformats-officedocument.presentationml.tags+xml"/>
  <Override PartName="/ppt/notesSlides/notesSlide9.xml" ContentType="application/vnd.openxmlformats-officedocument.presentationml.notesSlide+xml"/>
  <Override PartName="/ppt/tags/tag57.xml" ContentType="application/vnd.openxmlformats-officedocument.presentationml.tags+xml"/>
  <Override PartName="/ppt/notesSlides/notesSlide10.xml" ContentType="application/vnd.openxmlformats-officedocument.presentationml.notesSlide+xml"/>
  <Override PartName="/ppt/tags/tag58.xml" ContentType="application/vnd.openxmlformats-officedocument.presentationml.tags+xml"/>
  <Override PartName="/ppt/notesSlides/notesSlide11.xml" ContentType="application/vnd.openxmlformats-officedocument.presentationml.notesSlide+xml"/>
  <Override PartName="/ppt/tags/tag59.xml" ContentType="application/vnd.openxmlformats-officedocument.presentationml.tags+xml"/>
  <Override PartName="/ppt/notesSlides/notesSlide12.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13.xml" ContentType="application/vnd.openxmlformats-officedocument.presentationml.notesSlide+xml"/>
  <Override PartName="/ppt/tags/tag62.xml" ContentType="application/vnd.openxmlformats-officedocument.presentationml.tags+xml"/>
  <Override PartName="/ppt/notesSlides/notesSlide14.xml" ContentType="application/vnd.openxmlformats-officedocument.presentationml.notesSlide+xml"/>
  <Override PartName="/ppt/tags/tag63.xml" ContentType="application/vnd.openxmlformats-officedocument.presentationml.tags+xml"/>
  <Override PartName="/ppt/notesSlides/notesSlide15.xml" ContentType="application/vnd.openxmlformats-officedocument.presentationml.notesSlide+xml"/>
  <Override PartName="/ppt/tags/tag6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 id="2147483889" r:id="rId2"/>
  </p:sldMasterIdLst>
  <p:notesMasterIdLst>
    <p:notesMasterId r:id="rId19"/>
  </p:notesMasterIdLst>
  <p:handoutMasterIdLst>
    <p:handoutMasterId r:id="rId20"/>
  </p:handoutMasterIdLst>
  <p:sldIdLst>
    <p:sldId id="256" r:id="rId3"/>
    <p:sldId id="264" r:id="rId4"/>
    <p:sldId id="268" r:id="rId5"/>
    <p:sldId id="289" r:id="rId6"/>
    <p:sldId id="290" r:id="rId7"/>
    <p:sldId id="269" r:id="rId8"/>
    <p:sldId id="291" r:id="rId9"/>
    <p:sldId id="292" r:id="rId10"/>
    <p:sldId id="282" r:id="rId11"/>
    <p:sldId id="286" r:id="rId12"/>
    <p:sldId id="283" r:id="rId13"/>
    <p:sldId id="300" r:id="rId14"/>
    <p:sldId id="301" r:id="rId15"/>
    <p:sldId id="302" r:id="rId16"/>
    <p:sldId id="296" r:id="rId17"/>
    <p:sldId id="303" r:id="rId18"/>
  </p:sldIdLst>
  <p:sldSz cx="9144000" cy="6858000" type="screen4x3"/>
  <p:notesSz cx="7315200" cy="9601200"/>
  <p:custDataLst>
    <p:tags r:id="rId21"/>
  </p:custDataLst>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mn-cs"/>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06" autoAdjust="0"/>
  </p:normalViewPr>
  <p:slideViewPr>
    <p:cSldViewPr>
      <p:cViewPr varScale="1">
        <p:scale>
          <a:sx n="83" d="100"/>
          <a:sy n="83" d="100"/>
        </p:scale>
        <p:origin x="108" y="2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ahoma" pitchFamily="34" charset="0"/>
                <a:ea typeface="+mn-ea"/>
              </a:defRPr>
            </a:lvl1pPr>
          </a:lstStyle>
          <a:p>
            <a:pPr>
              <a:defRPr/>
            </a:pPr>
            <a:endParaRPr lang="en-US"/>
          </a:p>
        </p:txBody>
      </p:sp>
      <p:sp>
        <p:nvSpPr>
          <p:cNvPr id="2969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ahoma" pitchFamily="34" charset="0"/>
                <a:ea typeface="+mn-ea"/>
              </a:defRPr>
            </a:lvl1pPr>
          </a:lstStyle>
          <a:p>
            <a:pPr>
              <a:defRPr/>
            </a:pPr>
            <a:endParaRPr lang="en-US"/>
          </a:p>
        </p:txBody>
      </p:sp>
      <p:sp>
        <p:nvSpPr>
          <p:cNvPr id="29700"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ahoma" pitchFamily="34" charset="0"/>
                <a:ea typeface="+mn-ea"/>
              </a:defRPr>
            </a:lvl1pPr>
          </a:lstStyle>
          <a:p>
            <a:pPr>
              <a:defRPr/>
            </a:pPr>
            <a:endParaRPr lang="en-US"/>
          </a:p>
        </p:txBody>
      </p:sp>
      <p:sp>
        <p:nvSpPr>
          <p:cNvPr id="2970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ahoma" charset="0"/>
              </a:defRPr>
            </a:lvl1pPr>
          </a:lstStyle>
          <a:p>
            <a:fld id="{A6DD13DA-9FBB-E845-A160-A4CB4E6626A3}" type="slidenum">
              <a:rPr lang="en-US"/>
              <a:pPr/>
              <a:t>‹#›</a:t>
            </a:fld>
            <a:endParaRPr lang="en-US"/>
          </a:p>
        </p:txBody>
      </p:sp>
    </p:spTree>
    <p:extLst>
      <p:ext uri="{BB962C8B-B14F-4D97-AF65-F5344CB8AC3E}">
        <p14:creationId xmlns:p14="http://schemas.microsoft.com/office/powerpoint/2010/main" val="16802774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ea typeface="+mn-ea"/>
              </a:defRPr>
            </a:lvl1pPr>
          </a:lstStyle>
          <a:p>
            <a:pPr>
              <a:defRPr/>
            </a:pPr>
            <a:endParaRPr lang="en-US"/>
          </a:p>
        </p:txBody>
      </p:sp>
      <p:sp>
        <p:nvSpPr>
          <p:cNvPr id="30723"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0725" name="Rectangle 5"/>
          <p:cNvSpPr>
            <a:spLocks noGrp="1" noChangeArrowheads="1"/>
          </p:cNvSpPr>
          <p:nvPr>
            <p:ph type="body" sz="quarter" idx="3"/>
          </p:nvPr>
        </p:nvSpPr>
        <p:spPr bwMode="auto">
          <a:xfrm>
            <a:off x="990600" y="4572000"/>
            <a:ext cx="53340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26"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ea typeface="+mn-ea"/>
              </a:defRPr>
            </a:lvl1pPr>
          </a:lstStyle>
          <a:p>
            <a:pPr>
              <a:defRPr/>
            </a:pPr>
            <a:endParaRPr lang="en-US"/>
          </a:p>
        </p:txBody>
      </p:sp>
      <p:sp>
        <p:nvSpPr>
          <p:cNvPr id="30727"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F02C7F3C-7738-E64B-9E48-095B9D47FEA5}" type="slidenum">
              <a:rPr lang="en-US"/>
              <a:pPr/>
              <a:t>‹#›</a:t>
            </a:fld>
            <a:endParaRPr lang="en-US"/>
          </a:p>
        </p:txBody>
      </p:sp>
    </p:spTree>
    <p:extLst>
      <p:ext uri="{BB962C8B-B14F-4D97-AF65-F5344CB8AC3E}">
        <p14:creationId xmlns:p14="http://schemas.microsoft.com/office/powerpoint/2010/main" val="87681446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848B9BD-404F-0242-B87C-B393C4526894}" type="slidenum">
              <a:rPr lang="en-US">
                <a:latin typeface="Tahoma" charset="0"/>
              </a:rPr>
              <a:pPr eaLnBrk="1" hangingPunct="1"/>
              <a:t>1</a:t>
            </a:fld>
            <a:endParaRPr lang="en-US">
              <a:latin typeface="Tahoma"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65025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FA5071F-9342-D341-A502-FBF16A6CD284}" type="slidenum">
              <a:rPr lang="en-US">
                <a:latin typeface="Tahoma" charset="0"/>
              </a:rPr>
              <a:pPr eaLnBrk="1" hangingPunct="1"/>
              <a:t>10</a:t>
            </a:fld>
            <a:endParaRPr lang="en-US">
              <a:latin typeface="Tahoma"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3173358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9A4A7D0-44B2-1043-A77F-7CC0CAF77E43}" type="slidenum">
              <a:rPr lang="en-US">
                <a:latin typeface="Tahoma" charset="0"/>
              </a:rPr>
              <a:pPr eaLnBrk="1" hangingPunct="1"/>
              <a:t>11</a:t>
            </a:fld>
            <a:endParaRPr lang="en-US">
              <a:latin typeface="Tahoma"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1953134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2C7F3C-7738-E64B-9E48-095B9D47FEA5}" type="slidenum">
              <a:rPr lang="en-US" smtClean="0"/>
              <a:pPr/>
              <a:t>12</a:t>
            </a:fld>
            <a:endParaRPr lang="en-US"/>
          </a:p>
        </p:txBody>
      </p:sp>
    </p:spTree>
    <p:extLst>
      <p:ext uri="{BB962C8B-B14F-4D97-AF65-F5344CB8AC3E}">
        <p14:creationId xmlns:p14="http://schemas.microsoft.com/office/powerpoint/2010/main" val="1220646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2C7F3C-7738-E64B-9E48-095B9D47FEA5}" type="slidenum">
              <a:rPr lang="en-US" smtClean="0"/>
              <a:pPr/>
              <a:t>13</a:t>
            </a:fld>
            <a:endParaRPr lang="en-US"/>
          </a:p>
        </p:txBody>
      </p:sp>
    </p:spTree>
    <p:extLst>
      <p:ext uri="{BB962C8B-B14F-4D97-AF65-F5344CB8AC3E}">
        <p14:creationId xmlns:p14="http://schemas.microsoft.com/office/powerpoint/2010/main" val="970293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2C7F3C-7738-E64B-9E48-095B9D47FEA5}" type="slidenum">
              <a:rPr lang="en-US" smtClean="0"/>
              <a:pPr/>
              <a:t>14</a:t>
            </a:fld>
            <a:endParaRPr lang="en-US"/>
          </a:p>
        </p:txBody>
      </p:sp>
    </p:spTree>
    <p:extLst>
      <p:ext uri="{BB962C8B-B14F-4D97-AF65-F5344CB8AC3E}">
        <p14:creationId xmlns:p14="http://schemas.microsoft.com/office/powerpoint/2010/main" val="1273846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7C41F22-7B94-B040-BC01-DF908672A1F2}" type="slidenum">
              <a:rPr lang="en-US">
                <a:latin typeface="Tahoma" charset="0"/>
              </a:rPr>
              <a:pPr eaLnBrk="1" hangingPunct="1"/>
              <a:t>15</a:t>
            </a:fld>
            <a:endParaRPr lang="en-US">
              <a:latin typeface="Tahoma" charset="0"/>
            </a:endParaRPr>
          </a:p>
        </p:txBody>
      </p:sp>
    </p:spTree>
    <p:extLst>
      <p:ext uri="{BB962C8B-B14F-4D97-AF65-F5344CB8AC3E}">
        <p14:creationId xmlns:p14="http://schemas.microsoft.com/office/powerpoint/2010/main" val="2049421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3CFF788-F8D8-9F4E-8382-911DA40BFD7A}" type="slidenum">
              <a:rPr lang="en-US">
                <a:latin typeface="Tahoma" charset="0"/>
              </a:rPr>
              <a:pPr eaLnBrk="1" hangingPunct="1"/>
              <a:t>2</a:t>
            </a:fld>
            <a:endParaRPr lang="en-US">
              <a:latin typeface="Tahoma"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1854314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C0388F5-1912-F74A-8E87-28A553E91CB5}" type="slidenum">
              <a:rPr lang="en-US">
                <a:latin typeface="Tahoma" charset="0"/>
              </a:rPr>
              <a:pPr eaLnBrk="1" hangingPunct="1"/>
              <a:t>3</a:t>
            </a:fld>
            <a:endParaRPr lang="en-US">
              <a:latin typeface="Tahoma"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1160023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2724C65-6FFF-8142-BF0D-DE6B6B1FE5F2}" type="slidenum">
              <a:rPr lang="en-US">
                <a:latin typeface="Tahoma" charset="0"/>
              </a:rPr>
              <a:pPr eaLnBrk="1" hangingPunct="1"/>
              <a:t>4</a:t>
            </a:fld>
            <a:endParaRPr lang="en-US">
              <a:latin typeface="Tahoma"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3499565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3FC984A-4BF9-854F-BB57-525ED291ED2E}" type="slidenum">
              <a:rPr lang="en-US">
                <a:latin typeface="Tahoma" charset="0"/>
              </a:rPr>
              <a:pPr eaLnBrk="1" hangingPunct="1"/>
              <a:t>5</a:t>
            </a:fld>
            <a:endParaRPr lang="en-US">
              <a:latin typeface="Tahoma"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688614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BEA811B-3D05-3A47-868F-25C0F5A4F086}" type="slidenum">
              <a:rPr lang="en-US">
                <a:latin typeface="Tahoma" charset="0"/>
              </a:rPr>
              <a:pPr eaLnBrk="1" hangingPunct="1"/>
              <a:t>6</a:t>
            </a:fld>
            <a:endParaRPr lang="en-US">
              <a:latin typeface="Tahoma"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3966657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A568B26-F851-234C-9ED4-08E0A25B1031}" type="slidenum">
              <a:rPr lang="en-US">
                <a:latin typeface="Tahoma" charset="0"/>
              </a:rPr>
              <a:pPr eaLnBrk="1" hangingPunct="1"/>
              <a:t>7</a:t>
            </a:fld>
            <a:endParaRPr lang="en-US">
              <a:latin typeface="Tahoma"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782481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B24755B-C7F5-E845-A36E-B982F15806B8}" type="slidenum">
              <a:rPr lang="en-US">
                <a:latin typeface="Tahoma" charset="0"/>
              </a:rPr>
              <a:pPr eaLnBrk="1" hangingPunct="1"/>
              <a:t>8</a:t>
            </a:fld>
            <a:endParaRPr lang="en-US">
              <a:latin typeface="Tahoma"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2083849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1DA6FC5-07DB-084A-9C76-DC13173FCD67}" type="slidenum">
              <a:rPr lang="en-US">
                <a:latin typeface="Tahoma" charset="0"/>
              </a:rPr>
              <a:pPr eaLnBrk="1" hangingPunct="1"/>
              <a:t>9</a:t>
            </a:fld>
            <a:endParaRPr lang="en-US">
              <a:latin typeface="Tahoma"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293144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slideMaster" Target="../slideMasters/slideMaster1.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tags" Target="../tags/tag1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slideMaster" Target="../slideMasters/slideMaster1.xml"/><Relationship Id="rId1" Type="http://schemas.openxmlformats.org/officeDocument/2006/relationships/tags" Target="../tags/tag19.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3.png"/><Relationship Id="rId7" Type="http://schemas.openxmlformats.org/officeDocument/2006/relationships/image" Target="../media/image30.png"/><Relationship Id="rId2" Type="http://schemas.openxmlformats.org/officeDocument/2006/relationships/slideMaster" Target="../slideMasters/slideMaster1.xml"/><Relationship Id="rId1" Type="http://schemas.openxmlformats.org/officeDocument/2006/relationships/tags" Target="../tags/tag20.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7.xml"/><Relationship Id="rId4" Type="http://schemas.openxmlformats.org/officeDocument/2006/relationships/image" Target="../media/image41.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9.xml"/><Relationship Id="rId4" Type="http://schemas.openxmlformats.org/officeDocument/2006/relationships/image" Target="../media/image41.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1.xml"/><Relationship Id="rId4" Type="http://schemas.openxmlformats.org/officeDocument/2006/relationships/image" Target="../media/image41.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41.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3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3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tags" Target="../tags/tag37.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38.xml"/><Relationship Id="rId4"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39.xml"/><Relationship Id="rId4" Type="http://schemas.openxmlformats.org/officeDocument/2006/relationships/image" Target="../media/image4.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40.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2.xml"/><Relationship Id="rId1" Type="http://schemas.openxmlformats.org/officeDocument/2006/relationships/tags" Target="../tags/tag4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2.xml"/><Relationship Id="rId1" Type="http://schemas.openxmlformats.org/officeDocument/2006/relationships/tags" Target="../tags/tag42.xml"/></Relationships>
</file>

<file path=ppt/slideLayouts/_rels/slideLayout4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3.xml"/></Relationships>
</file>

<file path=ppt/slideLayouts/_rels/slideLayout4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slideMaster" Target="../slideMasters/slideMaster2.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tags" Target="../tags/tag4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5.xml"/></Relationships>
</file>

<file path=ppt/slideLayouts/_rels/slideLayout49.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49.png"/><Relationship Id="rId3" Type="http://schemas.openxmlformats.org/officeDocument/2006/relationships/image" Target="../media/image42.png"/><Relationship Id="rId7" Type="http://schemas.openxmlformats.org/officeDocument/2006/relationships/image" Target="../media/image45.png"/><Relationship Id="rId12" Type="http://schemas.openxmlformats.org/officeDocument/2006/relationships/image" Target="../media/image38.png"/><Relationship Id="rId2" Type="http://schemas.openxmlformats.org/officeDocument/2006/relationships/slideMaster" Target="../slideMasters/slideMaster2.xml"/><Relationship Id="rId1" Type="http://schemas.openxmlformats.org/officeDocument/2006/relationships/tags" Target="../tags/tag46.xml"/><Relationship Id="rId6" Type="http://schemas.openxmlformats.org/officeDocument/2006/relationships/image" Target="../media/image44.png"/><Relationship Id="rId11" Type="http://schemas.openxmlformats.org/officeDocument/2006/relationships/image" Target="../media/image48.png"/><Relationship Id="rId5" Type="http://schemas.openxmlformats.org/officeDocument/2006/relationships/image" Target="../media/image43.png"/><Relationship Id="rId10" Type="http://schemas.openxmlformats.org/officeDocument/2006/relationships/image" Target="../media/image47.png"/><Relationship Id="rId4" Type="http://schemas.openxmlformats.org/officeDocument/2006/relationships/image" Target="../media/image30.png"/><Relationship Id="rId9" Type="http://schemas.openxmlformats.org/officeDocument/2006/relationships/image" Target="../media/image46.png"/><Relationship Id="rId14" Type="http://schemas.openxmlformats.org/officeDocument/2006/relationships/image" Target="../media/image50.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31.png"/><Relationship Id="rId2" Type="http://schemas.openxmlformats.org/officeDocument/2006/relationships/slideMaster" Target="../slideMasters/slideMaster2.xml"/><Relationship Id="rId1" Type="http://schemas.openxmlformats.org/officeDocument/2006/relationships/tags" Target="../tags/tag47.xml"/><Relationship Id="rId6" Type="http://schemas.openxmlformats.org/officeDocument/2006/relationships/image" Target="../media/image30.png"/><Relationship Id="rId5" Type="http://schemas.openxmlformats.org/officeDocument/2006/relationships/image" Target="../media/image35.png"/><Relationship Id="rId10" Type="http://schemas.openxmlformats.org/officeDocument/2006/relationships/image" Target="../media/image45.png"/><Relationship Id="rId4" Type="http://schemas.openxmlformats.org/officeDocument/2006/relationships/image" Target="../media/image34.png"/><Relationship Id="rId9" Type="http://schemas.openxmlformats.org/officeDocument/2006/relationships/image" Target="../media/image51.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Ligh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3029" y="1122363"/>
            <a:ext cx="8577943" cy="2387600"/>
          </a:xfrm>
        </p:spPr>
        <p:txBody>
          <a:bodyPr anchor="b"/>
          <a:lstStyle>
            <a:lvl1pPr algn="l">
              <a:defRPr sz="4500">
                <a:solidFill>
                  <a:schemeClr val="accent5"/>
                </a:solidFill>
              </a:defRPr>
            </a:lvl1pPr>
          </a:lstStyle>
          <a:p>
            <a:r>
              <a:rPr lang="en-US" dirty="0" smtClean="0"/>
              <a:t>BD2K OER Module Title - Light</a:t>
            </a:r>
            <a:endParaRPr lang="en-US" dirty="0"/>
          </a:p>
        </p:txBody>
      </p:sp>
      <p:sp>
        <p:nvSpPr>
          <p:cNvPr id="3" name="Subtitle 2"/>
          <p:cNvSpPr>
            <a:spLocks noGrp="1"/>
          </p:cNvSpPr>
          <p:nvPr>
            <p:ph type="subTitle" idx="1" hasCustomPrompt="1"/>
          </p:nvPr>
        </p:nvSpPr>
        <p:spPr>
          <a:xfrm>
            <a:off x="283029" y="3602038"/>
            <a:ext cx="8577943" cy="1655762"/>
          </a:xfrm>
        </p:spPr>
        <p:txBody>
          <a:bodyPr/>
          <a:lstStyle>
            <a:lvl1pPr marL="0" indent="0" algn="l">
              <a:buNone/>
              <a:defRPr sz="18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BD2K ##-# | Subtitle Name</a:t>
            </a:r>
          </a:p>
          <a:p>
            <a:r>
              <a:rPr lang="en-US" dirty="0" smtClean="0"/>
              <a:t>Author | Affiliation</a:t>
            </a:r>
            <a:endParaRPr lang="en-US" dirty="0"/>
          </a:p>
        </p:txBody>
      </p:sp>
      <p:sp>
        <p:nvSpPr>
          <p:cNvPr id="4" name="Rectangle 3"/>
          <p:cNvSpPr/>
          <p:nvPr/>
        </p:nvSpPr>
        <p:spPr>
          <a:xfrm>
            <a:off x="0" y="6019800"/>
            <a:ext cx="9144000" cy="838200"/>
          </a:xfrm>
          <a:prstGeom prst="rect">
            <a:avLst/>
          </a:prstGeom>
          <a:solidFill>
            <a:schemeClr val="accent5">
              <a:lumMod val="60000"/>
              <a:lumOff val="40000"/>
              <a:alpha val="5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5"/>
                </a:solidFill>
              </a:rPr>
              <a:t>BD2K Open Educational Resources | Oregon Health &amp; Science University</a:t>
            </a:r>
            <a:endParaRPr lang="en-US" dirty="0">
              <a:solidFill>
                <a:schemeClr val="accent5"/>
              </a:solidFill>
            </a:endParaRPr>
          </a:p>
        </p:txBody>
      </p:sp>
    </p:spTree>
    <p:custDataLst>
      <p:tags r:id="rId1"/>
    </p:custDataLst>
    <p:extLst>
      <p:ext uri="{BB962C8B-B14F-4D97-AF65-F5344CB8AC3E}">
        <p14:creationId xmlns:p14="http://schemas.microsoft.com/office/powerpoint/2010/main" val="2573221384"/>
      </p:ext>
    </p:extLst>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Section Break Left Green">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Green</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224508015"/>
      </p:ext>
    </p:extLst>
  </p:cSld>
  <p:clrMapOvr>
    <a:masterClrMapping/>
  </p:clrMapOvr>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Break Left Purple">
    <p:bg>
      <p:bgPr>
        <a:solidFill>
          <a:srgbClr val="4B5185"/>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Purple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207918973"/>
      </p:ext>
    </p:extLst>
  </p:cSld>
  <p:clrMapOvr>
    <a:masterClrMapping/>
  </p:clrMapOvr>
  <p:timing>
    <p:tnLst>
      <p:par>
        <p:cTn id="1" dur="indefinite" restart="never" nodeType="tmRoot"/>
      </p:par>
    </p:tnLst>
  </p:timing>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Section Break Left Purple">
    <p:bg>
      <p:bgPr>
        <a:solidFill>
          <a:srgbClr val="4B5185"/>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Purple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040281267"/>
      </p:ext>
    </p:extLst>
  </p:cSld>
  <p:clrMapOvr>
    <a:masterClrMapping/>
  </p:clrMapOvr>
  <p:timing>
    <p:tnLst>
      <p:par>
        <p:cTn id="1" dur="indefinite" restart="never" nodeType="tmRoot"/>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Break Left Blue">
    <p:bg>
      <p:bgPr>
        <a:solidFill>
          <a:srgbClr val="18496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Blue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862042827"/>
      </p:ext>
    </p:extLst>
  </p:cSld>
  <p:clrMapOvr>
    <a:masterClrMapping/>
  </p:clrMapOvr>
  <p:timing>
    <p:tnLst>
      <p:par>
        <p:cTn id="1" dur="indefinite" restart="never" nodeType="tmRoot"/>
      </p:par>
    </p:tnLst>
  </p:timing>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Break Left Blue">
    <p:bg>
      <p:bgPr>
        <a:solidFill>
          <a:srgbClr val="18496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Blue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890904959"/>
      </p:ext>
    </p:extLst>
  </p:cSld>
  <p:clrMapOvr>
    <a:masterClrMapping/>
  </p:clrMapOvr>
  <p:timing>
    <p:tnLst>
      <p:par>
        <p:cTn id="1" dur="indefinite" restart="never" nodeType="tmRoot"/>
      </p:par>
    </p:tnLst>
  </p:timing>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Break Left Go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Gold</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915307758"/>
      </p:ext>
    </p:extLst>
  </p:cSld>
  <p:clrMapOvr>
    <a:masterClrMapping/>
  </p:clrMapOvr>
  <p:timing>
    <p:tnLst>
      <p:par>
        <p:cTn id="1" dur="indefinite" restart="never" nodeType="tmRoot"/>
      </p:par>
    </p:tnLst>
  </p:timing>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Section Break Left Go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Gold</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430667750"/>
      </p:ext>
    </p:extLst>
  </p:cSld>
  <p:clrMapOvr>
    <a:masterClrMapping/>
  </p:clrMapOvr>
  <p:timing>
    <p:tnLst>
      <p:par>
        <p:cTn id="1" dur="indefinite" restart="never" nodeType="tmRoot"/>
      </p:par>
    </p:tnLst>
  </p:timing>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457200"/>
            <a:ext cx="4629150" cy="5403851"/>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Content Placeholder 4"/>
          <p:cNvSpPr>
            <a:spLocks noGrp="1"/>
          </p:cNvSpPr>
          <p:nvPr>
            <p:ph sz="quarter" idx="14" hasCustomPrompt="1"/>
          </p:nvPr>
        </p:nvSpPr>
        <p:spPr>
          <a:xfrm>
            <a:off x="7221141" y="6565212"/>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2637668133"/>
      </p:ext>
    </p:extLst>
  </p:cSld>
  <p:clrMapOvr>
    <a:masterClrMapping/>
  </p:clrMapOvr>
  <p:timing>
    <p:tnLst>
      <p:par>
        <p:cTn id="1" dur="indefinite" restart="never" nodeType="tmRoot"/>
      </p:par>
    </p:tnLst>
  </p:timing>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Icon Light">
    <p:spTree>
      <p:nvGrpSpPr>
        <p:cNvPr id="1" name=""/>
        <p:cNvGrpSpPr/>
        <p:nvPr/>
      </p:nvGrpSpPr>
      <p:grpSpPr>
        <a:xfrm>
          <a:off x="0" y="0"/>
          <a:ext cx="0" cy="0"/>
          <a:chOff x="0" y="0"/>
          <a:chExt cx="0" cy="0"/>
        </a:xfrm>
      </p:grpSpPr>
      <p:sp>
        <p:nvSpPr>
          <p:cNvPr id="3" name="Title 1"/>
          <p:cNvSpPr txBox="1">
            <a:spLocks/>
          </p:cNvSpPr>
          <p:nvPr/>
        </p:nvSpPr>
        <p:spPr>
          <a:xfrm>
            <a:off x="224971" y="135350"/>
            <a:ext cx="8694058" cy="91124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accent5"/>
                </a:solidFill>
                <a:latin typeface="+mj-lt"/>
                <a:ea typeface="+mj-ea"/>
                <a:cs typeface="+mj-cs"/>
              </a:defRPr>
            </a:lvl1pPr>
          </a:lstStyle>
          <a:p>
            <a:r>
              <a:rPr lang="en-US" smtClean="0"/>
              <a:t>Icons for Use Throughout – Light Theme</a:t>
            </a:r>
            <a:endParaRPr lang="en-US" dirty="0"/>
          </a:p>
        </p:txBody>
      </p:sp>
      <p:pic>
        <p:nvPicPr>
          <p:cNvPr id="4" name="Picture 3"/>
          <p:cNvPicPr preferRelativeResize="0">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573873" y="5617689"/>
            <a:ext cx="914400" cy="914400"/>
          </a:xfrm>
          <a:prstGeom prst="rect">
            <a:avLst/>
          </a:prstGeom>
        </p:spPr>
      </p:pic>
      <p:pic>
        <p:nvPicPr>
          <p:cNvPr id="5" name="Picture 4"/>
          <p:cNvPicPr preferRelativeResize="0">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674756" y="5617689"/>
            <a:ext cx="914400" cy="914400"/>
          </a:xfrm>
          <a:prstGeom prst="rect">
            <a:avLst/>
          </a:prstGeom>
        </p:spPr>
      </p:pic>
      <p:pic>
        <p:nvPicPr>
          <p:cNvPr id="6" name="Picture 5"/>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659637" y="1276349"/>
            <a:ext cx="914400" cy="914400"/>
          </a:xfrm>
          <a:prstGeom prst="rect">
            <a:avLst/>
          </a:prstGeom>
        </p:spPr>
      </p:pic>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4617295" y="2019299"/>
            <a:ext cx="914400" cy="914400"/>
          </a:xfrm>
          <a:prstGeom prst="rect">
            <a:avLst/>
          </a:prstGeom>
        </p:spPr>
      </p:pic>
      <p:pic>
        <p:nvPicPr>
          <p:cNvPr id="8" name="Picture 7"/>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2320499" y="3667993"/>
            <a:ext cx="914400" cy="914400"/>
          </a:xfrm>
          <a:prstGeom prst="rect">
            <a:avLst/>
          </a:prstGeom>
        </p:spPr>
      </p:pic>
      <p:pic>
        <p:nvPicPr>
          <p:cNvPr id="9" name="Picture 8"/>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099408" y="3633963"/>
            <a:ext cx="914400" cy="914400"/>
          </a:xfrm>
          <a:prstGeom prst="rect">
            <a:avLst/>
          </a:prstGeom>
        </p:spPr>
      </p:pic>
      <p:pic>
        <p:nvPicPr>
          <p:cNvPr id="10" name="Picture 9"/>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316737" y="2874941"/>
            <a:ext cx="914400" cy="914400"/>
          </a:xfrm>
          <a:prstGeom prst="rect">
            <a:avLst/>
          </a:prstGeom>
        </p:spPr>
      </p:pic>
      <p:pic>
        <p:nvPicPr>
          <p:cNvPr id="11" name="Picture 10"/>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1099408" y="2773118"/>
            <a:ext cx="914400" cy="914400"/>
          </a:xfrm>
          <a:prstGeom prst="rect">
            <a:avLst/>
          </a:prstGeom>
        </p:spPr>
      </p:pic>
      <p:pic>
        <p:nvPicPr>
          <p:cNvPr id="12" name="Picture 11"/>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6217556" y="1276349"/>
            <a:ext cx="914400" cy="914400"/>
          </a:xfrm>
          <a:prstGeom prst="rect">
            <a:avLst/>
          </a:prstGeom>
        </p:spPr>
      </p:pic>
      <p:pic>
        <p:nvPicPr>
          <p:cNvPr id="13" name="Picture 12"/>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2320499" y="1981859"/>
            <a:ext cx="914400" cy="914400"/>
          </a:xfrm>
          <a:prstGeom prst="rect">
            <a:avLst/>
          </a:prstGeom>
        </p:spPr>
      </p:pic>
      <p:pic>
        <p:nvPicPr>
          <p:cNvPr id="14" name="Picture 13"/>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1099408" y="1947826"/>
            <a:ext cx="914400" cy="914400"/>
          </a:xfrm>
          <a:prstGeom prst="rect">
            <a:avLst/>
          </a:prstGeom>
        </p:spPr>
      </p:pic>
      <p:pic>
        <p:nvPicPr>
          <p:cNvPr id="15" name="Picture 14"/>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2320499" y="1121017"/>
            <a:ext cx="914400" cy="914400"/>
          </a:xfrm>
          <a:prstGeom prst="rect">
            <a:avLst/>
          </a:prstGeom>
        </p:spPr>
      </p:pic>
      <p:pic>
        <p:nvPicPr>
          <p:cNvPr id="16" name="Picture 15"/>
          <p:cNvPicPr>
            <a:picLocks noChangeAspect="1"/>
          </p:cNvPicPr>
          <p:nvPr/>
        </p:nvPicPr>
        <p:blipFill>
          <a:blip r:embed="rId15" cstate="email">
            <a:extLst>
              <a:ext uri="{28A0092B-C50C-407E-A947-70E740481C1C}">
                <a14:useLocalDpi xmlns:a14="http://schemas.microsoft.com/office/drawing/2010/main" val="0"/>
              </a:ext>
            </a:extLst>
          </a:blip>
          <a:stretch>
            <a:fillRect/>
          </a:stretch>
        </p:blipFill>
        <p:spPr>
          <a:xfrm>
            <a:off x="1099408" y="1086984"/>
            <a:ext cx="914400" cy="914400"/>
          </a:xfrm>
          <a:prstGeom prst="rect">
            <a:avLst/>
          </a:prstGeom>
        </p:spPr>
      </p:pic>
      <p:pic>
        <p:nvPicPr>
          <p:cNvPr id="17" name="Picture 16"/>
          <p:cNvPicPr>
            <a:picLocks noChangeAspect="1"/>
          </p:cNvPicPr>
          <p:nvPr/>
        </p:nvPicPr>
        <p:blipFill>
          <a:blip r:embed="rId16" cstate="email">
            <a:extLst>
              <a:ext uri="{28A0092B-C50C-407E-A947-70E740481C1C}">
                <a14:useLocalDpi xmlns:a14="http://schemas.microsoft.com/office/drawing/2010/main" val="0"/>
              </a:ext>
            </a:extLst>
          </a:blip>
          <a:stretch>
            <a:fillRect/>
          </a:stretch>
        </p:blipFill>
        <p:spPr>
          <a:xfrm>
            <a:off x="4659637" y="2802115"/>
            <a:ext cx="914400" cy="914400"/>
          </a:xfrm>
          <a:prstGeom prst="rect">
            <a:avLst/>
          </a:prstGeom>
        </p:spPr>
      </p:pic>
      <p:pic>
        <p:nvPicPr>
          <p:cNvPr id="18" name="Picture 17"/>
          <p:cNvPicPr>
            <a:picLocks noChangeAspect="1"/>
          </p:cNvPicPr>
          <p:nvPr/>
        </p:nvPicPr>
        <p:blipFill>
          <a:blip r:embed="rId17" cstate="email">
            <a:extLst>
              <a:ext uri="{28A0092B-C50C-407E-A947-70E740481C1C}">
                <a14:useLocalDpi xmlns:a14="http://schemas.microsoft.com/office/drawing/2010/main" val="0"/>
              </a:ext>
            </a:extLst>
          </a:blip>
          <a:stretch>
            <a:fillRect/>
          </a:stretch>
        </p:blipFill>
        <p:spPr>
          <a:xfrm>
            <a:off x="6236606" y="2053771"/>
            <a:ext cx="914400" cy="914400"/>
          </a:xfrm>
          <a:prstGeom prst="rect">
            <a:avLst/>
          </a:prstGeom>
        </p:spPr>
      </p:pic>
      <p:pic>
        <p:nvPicPr>
          <p:cNvPr id="19" name="Picture 18"/>
          <p:cNvPicPr preferRelativeResize="0">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4472989" y="5617689"/>
            <a:ext cx="914400" cy="914400"/>
          </a:xfrm>
          <a:prstGeom prst="rect">
            <a:avLst/>
          </a:prstGeom>
        </p:spPr>
      </p:pic>
      <p:pic>
        <p:nvPicPr>
          <p:cNvPr id="20" name="Picture 19"/>
          <p:cNvPicPr preferRelativeResize="0">
            <a:picLocks noChangeAspect="1"/>
          </p:cNvPicPr>
          <p:nvPr/>
        </p:nvPicPr>
        <p:blipFill>
          <a:blip r:embed="rId19" cstate="email">
            <a:extLst>
              <a:ext uri="{28A0092B-C50C-407E-A947-70E740481C1C}">
                <a14:useLocalDpi xmlns:a14="http://schemas.microsoft.com/office/drawing/2010/main" val="0"/>
              </a:ext>
            </a:extLst>
          </a:blip>
          <a:stretch>
            <a:fillRect/>
          </a:stretch>
        </p:blipFill>
        <p:spPr>
          <a:xfrm>
            <a:off x="3372105" y="5617689"/>
            <a:ext cx="914400" cy="914400"/>
          </a:xfrm>
          <a:prstGeom prst="rect">
            <a:avLst/>
          </a:prstGeom>
        </p:spPr>
      </p:pic>
      <p:pic>
        <p:nvPicPr>
          <p:cNvPr id="21" name="Picture 20"/>
          <p:cNvPicPr preferRelativeResize="0">
            <a:picLocks noChangeAspect="1"/>
          </p:cNvPicPr>
          <p:nvPr/>
        </p:nvPicPr>
        <p:blipFill>
          <a:blip r:embed="rId20" cstate="email">
            <a:extLst>
              <a:ext uri="{28A0092B-C50C-407E-A947-70E740481C1C}">
                <a14:useLocalDpi xmlns:a14="http://schemas.microsoft.com/office/drawing/2010/main" val="0"/>
              </a:ext>
            </a:extLst>
          </a:blip>
          <a:stretch>
            <a:fillRect/>
          </a:stretch>
        </p:blipFill>
        <p:spPr>
          <a:xfrm>
            <a:off x="2271221" y="5617689"/>
            <a:ext cx="914400" cy="914400"/>
          </a:xfrm>
          <a:prstGeom prst="rect">
            <a:avLst/>
          </a:prstGeom>
        </p:spPr>
      </p:pic>
    </p:spTree>
    <p:custDataLst>
      <p:tags r:id="rId1"/>
    </p:custDataLst>
    <p:extLst>
      <p:ext uri="{BB962C8B-B14F-4D97-AF65-F5344CB8AC3E}">
        <p14:creationId xmlns:p14="http://schemas.microsoft.com/office/powerpoint/2010/main" val="921187182"/>
      </p:ext>
    </p:extLst>
  </p:cSld>
  <p:clrMapOvr>
    <a:masterClrMapping/>
  </p:clrMapOvr>
  <p:timing>
    <p:tnLst>
      <p:par>
        <p:cTn id="1" dur="indefinite" restart="never" nodeType="tmRoot"/>
      </p:par>
    </p:tnLst>
  </p:timing>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Number Light">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normAutofit/>
          </a:bodyPr>
          <a:lstStyle/>
          <a:p>
            <a:r>
              <a:rPr lang="en-US" smtClean="0"/>
              <a:t>Click to edit Master title style</a:t>
            </a:r>
            <a:endParaRPr lang="en-US" dirty="0"/>
          </a:p>
        </p:txBody>
      </p:sp>
      <p:sp>
        <p:nvSpPr>
          <p:cNvPr id="4" name="Oval 3"/>
          <p:cNvSpPr/>
          <p:nvPr/>
        </p:nvSpPr>
        <p:spPr>
          <a:xfrm>
            <a:off x="685800" y="1752600"/>
            <a:ext cx="533400" cy="533400"/>
          </a:xfrm>
          <a:prstGeom prst="ellipse">
            <a:avLst/>
          </a:prstGeom>
          <a:noFill/>
          <a:ln w="28575">
            <a:solidFill>
              <a:schemeClr val="tx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latin typeface="Cambria"/>
                <a:cs typeface="Cambria"/>
              </a:rPr>
              <a:t>1</a:t>
            </a:r>
            <a:endParaRPr lang="en-US" sz="2800" dirty="0">
              <a:solidFill>
                <a:schemeClr val="tx1"/>
              </a:solidFill>
              <a:latin typeface="Cambria"/>
              <a:cs typeface="Cambria"/>
            </a:endParaRPr>
          </a:p>
        </p:txBody>
      </p:sp>
      <p:sp>
        <p:nvSpPr>
          <p:cNvPr id="5" name="Oval 4"/>
          <p:cNvSpPr/>
          <p:nvPr/>
        </p:nvSpPr>
        <p:spPr>
          <a:xfrm>
            <a:off x="685800" y="2743200"/>
            <a:ext cx="533400" cy="533400"/>
          </a:xfrm>
          <a:prstGeom prst="ellipse">
            <a:avLst/>
          </a:prstGeom>
          <a:noFill/>
          <a:ln w="28575">
            <a:solidFill>
              <a:schemeClr val="tx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latin typeface="Cambria"/>
                <a:cs typeface="Cambria"/>
              </a:rPr>
              <a:t>2</a:t>
            </a:r>
            <a:endParaRPr lang="en-US" sz="2800" dirty="0">
              <a:solidFill>
                <a:schemeClr val="tx1"/>
              </a:solidFill>
              <a:latin typeface="Cambria"/>
              <a:cs typeface="Cambria"/>
            </a:endParaRPr>
          </a:p>
        </p:txBody>
      </p:sp>
      <p:sp>
        <p:nvSpPr>
          <p:cNvPr id="6" name="Oval 5"/>
          <p:cNvSpPr/>
          <p:nvPr/>
        </p:nvSpPr>
        <p:spPr>
          <a:xfrm>
            <a:off x="685800" y="3733800"/>
            <a:ext cx="533400" cy="533400"/>
          </a:xfrm>
          <a:prstGeom prst="ellipse">
            <a:avLst/>
          </a:prstGeom>
          <a:noFill/>
          <a:ln w="28575">
            <a:solidFill>
              <a:schemeClr val="tx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latin typeface="Cambria"/>
                <a:cs typeface="Cambria"/>
              </a:rPr>
              <a:t>3</a:t>
            </a:r>
          </a:p>
        </p:txBody>
      </p:sp>
      <p:sp>
        <p:nvSpPr>
          <p:cNvPr id="7" name="Oval 6"/>
          <p:cNvSpPr/>
          <p:nvPr/>
        </p:nvSpPr>
        <p:spPr>
          <a:xfrm>
            <a:off x="685800" y="4648200"/>
            <a:ext cx="533400" cy="533400"/>
          </a:xfrm>
          <a:prstGeom prst="ellipse">
            <a:avLst/>
          </a:prstGeom>
          <a:noFill/>
          <a:ln w="28575">
            <a:solidFill>
              <a:schemeClr val="tx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latin typeface="Cambria"/>
                <a:cs typeface="Cambria"/>
              </a:rPr>
              <a:t>4</a:t>
            </a:r>
            <a:endParaRPr lang="en-US" sz="2800" dirty="0">
              <a:solidFill>
                <a:schemeClr val="tx1"/>
              </a:solidFill>
              <a:latin typeface="Cambria"/>
              <a:cs typeface="Cambria"/>
            </a:endParaRPr>
          </a:p>
        </p:txBody>
      </p:sp>
      <p:sp>
        <p:nvSpPr>
          <p:cNvPr id="8" name="Oval 7"/>
          <p:cNvSpPr/>
          <p:nvPr/>
        </p:nvSpPr>
        <p:spPr>
          <a:xfrm>
            <a:off x="1796143" y="1752600"/>
            <a:ext cx="533400" cy="533400"/>
          </a:xfrm>
          <a:prstGeom prst="ellipse">
            <a:avLst/>
          </a:prstGeom>
          <a:noFill/>
          <a:ln w="28575">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solidFill>
                <a:latin typeface="Cambria"/>
                <a:cs typeface="Cambria"/>
              </a:rPr>
              <a:t>1</a:t>
            </a:r>
            <a:endParaRPr lang="en-US" sz="2800" dirty="0">
              <a:solidFill>
                <a:schemeClr val="accent3"/>
              </a:solidFill>
              <a:latin typeface="Cambria"/>
              <a:cs typeface="Cambria"/>
            </a:endParaRPr>
          </a:p>
        </p:txBody>
      </p:sp>
      <p:sp>
        <p:nvSpPr>
          <p:cNvPr id="9" name="Oval 8"/>
          <p:cNvSpPr/>
          <p:nvPr/>
        </p:nvSpPr>
        <p:spPr>
          <a:xfrm>
            <a:off x="1796143" y="2743200"/>
            <a:ext cx="533400" cy="533400"/>
          </a:xfrm>
          <a:prstGeom prst="ellipse">
            <a:avLst/>
          </a:prstGeom>
          <a:noFill/>
          <a:ln w="28575">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solidFill>
                <a:latin typeface="Cambria"/>
                <a:cs typeface="Cambria"/>
              </a:rPr>
              <a:t>2</a:t>
            </a:r>
            <a:endParaRPr lang="en-US" sz="2800" dirty="0">
              <a:solidFill>
                <a:schemeClr val="accent3"/>
              </a:solidFill>
              <a:latin typeface="Cambria"/>
              <a:cs typeface="Cambria"/>
            </a:endParaRPr>
          </a:p>
        </p:txBody>
      </p:sp>
      <p:sp>
        <p:nvSpPr>
          <p:cNvPr id="10" name="Oval 9"/>
          <p:cNvSpPr/>
          <p:nvPr/>
        </p:nvSpPr>
        <p:spPr>
          <a:xfrm>
            <a:off x="1796143" y="3733800"/>
            <a:ext cx="533400" cy="533400"/>
          </a:xfrm>
          <a:prstGeom prst="ellipse">
            <a:avLst/>
          </a:prstGeom>
          <a:noFill/>
          <a:ln w="28575">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3"/>
                </a:solidFill>
                <a:latin typeface="Cambria"/>
                <a:cs typeface="Cambria"/>
              </a:rPr>
              <a:t>3</a:t>
            </a:r>
          </a:p>
        </p:txBody>
      </p:sp>
      <p:sp>
        <p:nvSpPr>
          <p:cNvPr id="11" name="Oval 10"/>
          <p:cNvSpPr/>
          <p:nvPr/>
        </p:nvSpPr>
        <p:spPr>
          <a:xfrm>
            <a:off x="1796143" y="4648200"/>
            <a:ext cx="533400" cy="533400"/>
          </a:xfrm>
          <a:prstGeom prst="ellipse">
            <a:avLst/>
          </a:prstGeom>
          <a:noFill/>
          <a:ln w="28575">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solidFill>
                <a:latin typeface="Cambria"/>
                <a:cs typeface="Cambria"/>
              </a:rPr>
              <a:t>4</a:t>
            </a:r>
            <a:endParaRPr lang="en-US" sz="2800" dirty="0">
              <a:solidFill>
                <a:schemeClr val="accent3"/>
              </a:solidFill>
              <a:latin typeface="Cambria"/>
              <a:cs typeface="Cambria"/>
            </a:endParaRPr>
          </a:p>
        </p:txBody>
      </p:sp>
      <p:sp>
        <p:nvSpPr>
          <p:cNvPr id="12" name="Oval 11"/>
          <p:cNvSpPr/>
          <p:nvPr/>
        </p:nvSpPr>
        <p:spPr>
          <a:xfrm>
            <a:off x="2906486" y="1761671"/>
            <a:ext cx="533400" cy="533400"/>
          </a:xfrm>
          <a:prstGeom prst="ellipse">
            <a:avLst/>
          </a:prstGeom>
          <a:noFill/>
          <a:ln w="28575">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solidFill>
                <a:latin typeface="Cambria"/>
                <a:cs typeface="Cambria"/>
              </a:rPr>
              <a:t>1</a:t>
            </a:r>
            <a:endParaRPr lang="en-US" sz="2800" dirty="0">
              <a:solidFill>
                <a:schemeClr val="accent6"/>
              </a:solidFill>
              <a:latin typeface="Cambria"/>
              <a:cs typeface="Cambria"/>
            </a:endParaRPr>
          </a:p>
        </p:txBody>
      </p:sp>
      <p:sp>
        <p:nvSpPr>
          <p:cNvPr id="13" name="Oval 12"/>
          <p:cNvSpPr/>
          <p:nvPr/>
        </p:nvSpPr>
        <p:spPr>
          <a:xfrm>
            <a:off x="2906486" y="2752271"/>
            <a:ext cx="533400" cy="533400"/>
          </a:xfrm>
          <a:prstGeom prst="ellipse">
            <a:avLst/>
          </a:prstGeom>
          <a:noFill/>
          <a:ln w="28575">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solidFill>
                <a:latin typeface="Cambria"/>
                <a:cs typeface="Cambria"/>
              </a:rPr>
              <a:t>2</a:t>
            </a:r>
            <a:endParaRPr lang="en-US" sz="2800" dirty="0">
              <a:solidFill>
                <a:schemeClr val="accent6"/>
              </a:solidFill>
              <a:latin typeface="Cambria"/>
              <a:cs typeface="Cambria"/>
            </a:endParaRPr>
          </a:p>
        </p:txBody>
      </p:sp>
      <p:sp>
        <p:nvSpPr>
          <p:cNvPr id="14" name="Oval 13"/>
          <p:cNvSpPr/>
          <p:nvPr/>
        </p:nvSpPr>
        <p:spPr>
          <a:xfrm>
            <a:off x="2906486" y="3742871"/>
            <a:ext cx="533400" cy="533400"/>
          </a:xfrm>
          <a:prstGeom prst="ellipse">
            <a:avLst/>
          </a:prstGeom>
          <a:noFill/>
          <a:ln w="28575">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6"/>
                </a:solidFill>
                <a:latin typeface="Cambria"/>
                <a:cs typeface="Cambria"/>
              </a:rPr>
              <a:t>3</a:t>
            </a:r>
          </a:p>
        </p:txBody>
      </p:sp>
      <p:sp>
        <p:nvSpPr>
          <p:cNvPr id="15" name="Oval 14"/>
          <p:cNvSpPr/>
          <p:nvPr/>
        </p:nvSpPr>
        <p:spPr>
          <a:xfrm>
            <a:off x="2906486" y="4657271"/>
            <a:ext cx="533400" cy="533400"/>
          </a:xfrm>
          <a:prstGeom prst="ellipse">
            <a:avLst/>
          </a:prstGeom>
          <a:noFill/>
          <a:ln w="28575">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solidFill>
                <a:latin typeface="Cambria"/>
                <a:cs typeface="Cambria"/>
              </a:rPr>
              <a:t>4</a:t>
            </a:r>
            <a:endParaRPr lang="en-US" sz="2800" dirty="0">
              <a:solidFill>
                <a:schemeClr val="accent6"/>
              </a:solidFill>
              <a:latin typeface="Cambria"/>
              <a:cs typeface="Cambria"/>
            </a:endParaRPr>
          </a:p>
        </p:txBody>
      </p:sp>
    </p:spTree>
    <p:custDataLst>
      <p:tags r:id="rId1"/>
    </p:custDataLst>
    <p:extLst>
      <p:ext uri="{BB962C8B-B14F-4D97-AF65-F5344CB8AC3E}">
        <p14:creationId xmlns:p14="http://schemas.microsoft.com/office/powerpoint/2010/main" val="3249198887"/>
      </p:ext>
    </p:extLst>
  </p:cSld>
  <p:clrMapOvr>
    <a:masterClrMapping/>
  </p:clrMapOvr>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4972" y="1182915"/>
            <a:ext cx="8694058" cy="5256522"/>
          </a:xfrm>
        </p:spPr>
        <p:txBody>
          <a:bodyPr/>
          <a:lstStyle>
            <a:lvl3pPr marL="914400">
              <a:lnSpc>
                <a:spcPct val="150000"/>
              </a:lnSpc>
              <a:spcBef>
                <a:spcPts val="0"/>
              </a:spcBef>
              <a:spcAft>
                <a:spcPts val="600"/>
              </a:spcAft>
              <a:defRPr sz="160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4" hasCustomPrompt="1"/>
          </p:nvPr>
        </p:nvSpPr>
        <p:spPr>
          <a:xfrm>
            <a:off x="7623629" y="6555553"/>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2629924492"/>
      </p:ext>
    </p:extLst>
  </p:cSld>
  <p:clrMapOvr>
    <a:masterClrMapping/>
  </p:clrMapOvr>
  <p:timing>
    <p:tnLst>
      <p:par>
        <p:cTn id="1" dur="indefinite" restart="never" nodeType="tmRoot"/>
      </p:par>
    </p:tnLst>
  </p:timing>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lstStyle/>
          <a:p>
            <a:r>
              <a:rPr lang="en-US" smtClean="0"/>
              <a:t>Click to edit Master title style</a:t>
            </a:r>
            <a:endParaRPr lang="en-US" dirty="0"/>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13802" y="1230599"/>
            <a:ext cx="640135" cy="457240"/>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13802" y="1851639"/>
            <a:ext cx="640135" cy="457240"/>
          </a:xfrm>
          <a:prstGeom prst="rect">
            <a:avLst/>
          </a:prstGeom>
        </p:spPr>
      </p:pic>
      <p:pic>
        <p:nvPicPr>
          <p:cNvPr id="6" name="Picture 5"/>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13802" y="2472679"/>
            <a:ext cx="640135" cy="457240"/>
          </a:xfrm>
          <a:prstGeom prst="rect">
            <a:avLst/>
          </a:prstGeom>
        </p:spPr>
      </p:pic>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13802" y="3093719"/>
            <a:ext cx="640135" cy="457240"/>
          </a:xfrm>
          <a:prstGeom prst="rect">
            <a:avLst/>
          </a:prstGeom>
        </p:spPr>
      </p:pic>
      <p:pic>
        <p:nvPicPr>
          <p:cNvPr id="8" name="Picture 7"/>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148219" y="1230599"/>
            <a:ext cx="1371719" cy="457240"/>
          </a:xfrm>
          <a:prstGeom prst="rect">
            <a:avLst/>
          </a:prstGeom>
        </p:spPr>
      </p:pic>
      <p:pic>
        <p:nvPicPr>
          <p:cNvPr id="9" name="Picture 8"/>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148218" y="1851639"/>
            <a:ext cx="1371719" cy="451143"/>
          </a:xfrm>
          <a:prstGeom prst="rect">
            <a:avLst/>
          </a:prstGeom>
        </p:spPr>
      </p:pic>
      <p:pic>
        <p:nvPicPr>
          <p:cNvPr id="10" name="Picture 9"/>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1148218" y="2472679"/>
            <a:ext cx="1371719" cy="457240"/>
          </a:xfrm>
          <a:prstGeom prst="rect">
            <a:avLst/>
          </a:prstGeom>
        </p:spPr>
      </p:pic>
      <p:pic>
        <p:nvPicPr>
          <p:cNvPr id="11" name="Picture 10"/>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1148217" y="3099816"/>
            <a:ext cx="1371719" cy="451143"/>
          </a:xfrm>
          <a:prstGeom prst="rect">
            <a:avLst/>
          </a:prstGeom>
        </p:spPr>
      </p:pic>
      <p:pic>
        <p:nvPicPr>
          <p:cNvPr id="12" name="Picture 11"/>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2753838" y="1249734"/>
            <a:ext cx="1554615" cy="457240"/>
          </a:xfrm>
          <a:prstGeom prst="rect">
            <a:avLst/>
          </a:prstGeom>
        </p:spPr>
      </p:pic>
      <p:pic>
        <p:nvPicPr>
          <p:cNvPr id="13" name="Picture 12"/>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2753837" y="1845542"/>
            <a:ext cx="1554615" cy="457240"/>
          </a:xfrm>
          <a:prstGeom prst="rect">
            <a:avLst/>
          </a:prstGeom>
        </p:spPr>
      </p:pic>
      <p:pic>
        <p:nvPicPr>
          <p:cNvPr id="14" name="Picture 13"/>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2753837" y="2472679"/>
            <a:ext cx="1554615" cy="457240"/>
          </a:xfrm>
          <a:prstGeom prst="rect">
            <a:avLst/>
          </a:prstGeom>
        </p:spPr>
      </p:pic>
      <p:pic>
        <p:nvPicPr>
          <p:cNvPr id="15" name="Picture 14"/>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2753837" y="3081525"/>
            <a:ext cx="1554615" cy="457240"/>
          </a:xfrm>
          <a:prstGeom prst="rect">
            <a:avLst/>
          </a:prstGeom>
        </p:spPr>
      </p:pic>
      <p:grpSp>
        <p:nvGrpSpPr>
          <p:cNvPr id="2" name="Group 1"/>
          <p:cNvGrpSpPr/>
          <p:nvPr/>
        </p:nvGrpSpPr>
        <p:grpSpPr>
          <a:xfrm>
            <a:off x="3668372" y="3697195"/>
            <a:ext cx="640080" cy="457200"/>
            <a:chOff x="3668372" y="3697195"/>
            <a:chExt cx="640080" cy="457200"/>
          </a:xfrm>
        </p:grpSpPr>
        <p:sp>
          <p:nvSpPr>
            <p:cNvPr id="71" name="Pentagon 70"/>
            <p:cNvSpPr/>
            <p:nvPr/>
          </p:nvSpPr>
          <p:spPr>
            <a:xfrm>
              <a:off x="3851252" y="3697195"/>
              <a:ext cx="457200" cy="45720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3668372" y="3697195"/>
              <a:ext cx="182880" cy="4572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3668372" y="4531766"/>
            <a:ext cx="640080" cy="457200"/>
            <a:chOff x="3668372" y="4531766"/>
            <a:chExt cx="640080" cy="457200"/>
          </a:xfrm>
        </p:grpSpPr>
        <p:sp>
          <p:nvSpPr>
            <p:cNvPr id="73" name="Pentagon 72"/>
            <p:cNvSpPr/>
            <p:nvPr/>
          </p:nvSpPr>
          <p:spPr>
            <a:xfrm>
              <a:off x="3851252" y="4531766"/>
              <a:ext cx="457200" cy="4572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3668372" y="4531766"/>
              <a:ext cx="182880" cy="4572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3668372" y="5366337"/>
            <a:ext cx="640080" cy="457200"/>
            <a:chOff x="3668372" y="5366337"/>
            <a:chExt cx="640080" cy="457200"/>
          </a:xfrm>
        </p:grpSpPr>
        <p:sp>
          <p:nvSpPr>
            <p:cNvPr id="75" name="Pentagon 74"/>
            <p:cNvSpPr/>
            <p:nvPr/>
          </p:nvSpPr>
          <p:spPr>
            <a:xfrm>
              <a:off x="3851252" y="5366337"/>
              <a:ext cx="457200" cy="457200"/>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3668372" y="5366337"/>
              <a:ext cx="182880" cy="4572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3668372" y="6200908"/>
            <a:ext cx="640080" cy="457200"/>
            <a:chOff x="3668372" y="6200908"/>
            <a:chExt cx="640080" cy="457200"/>
          </a:xfrm>
        </p:grpSpPr>
        <p:sp>
          <p:nvSpPr>
            <p:cNvPr id="77" name="Pentagon 76"/>
            <p:cNvSpPr/>
            <p:nvPr/>
          </p:nvSpPr>
          <p:spPr>
            <a:xfrm>
              <a:off x="3851252" y="6200908"/>
              <a:ext cx="457200" cy="45720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3668372" y="6200908"/>
              <a:ext cx="182880" cy="45720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p:cNvGrpSpPr/>
          <p:nvPr/>
        </p:nvGrpSpPr>
        <p:grpSpPr>
          <a:xfrm>
            <a:off x="5058484" y="3690371"/>
            <a:ext cx="1371600" cy="453104"/>
            <a:chOff x="2303060" y="1350261"/>
            <a:chExt cx="1371600" cy="453104"/>
          </a:xfrm>
        </p:grpSpPr>
        <p:sp>
          <p:nvSpPr>
            <p:cNvPr id="80" name="Round Same Side Corner Rectangle 79"/>
            <p:cNvSpPr/>
            <p:nvPr/>
          </p:nvSpPr>
          <p:spPr>
            <a:xfrm>
              <a:off x="2303060" y="1350261"/>
              <a:ext cx="1371600" cy="365760"/>
            </a:xfrm>
            <a:prstGeom prst="round2Same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303060" y="1711925"/>
              <a:ext cx="1371600" cy="9144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5058484" y="4505139"/>
            <a:ext cx="1371600" cy="453104"/>
            <a:chOff x="2303060" y="2165029"/>
            <a:chExt cx="1371600" cy="453104"/>
          </a:xfrm>
        </p:grpSpPr>
        <p:sp>
          <p:nvSpPr>
            <p:cNvPr id="83" name="Round Same Side Corner Rectangle 82"/>
            <p:cNvSpPr/>
            <p:nvPr/>
          </p:nvSpPr>
          <p:spPr>
            <a:xfrm>
              <a:off x="2303060" y="2165029"/>
              <a:ext cx="1371600" cy="365760"/>
            </a:xfrm>
            <a:prstGeom prst="round2Same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2303060" y="2526693"/>
              <a:ext cx="1371600" cy="9144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5058484" y="5366337"/>
            <a:ext cx="1371600" cy="453104"/>
            <a:chOff x="2303060" y="3026227"/>
            <a:chExt cx="1371600" cy="453104"/>
          </a:xfrm>
        </p:grpSpPr>
        <p:sp>
          <p:nvSpPr>
            <p:cNvPr id="86" name="Round Same Side Corner Rectangle 85"/>
            <p:cNvSpPr/>
            <p:nvPr/>
          </p:nvSpPr>
          <p:spPr>
            <a:xfrm>
              <a:off x="2303060" y="3026227"/>
              <a:ext cx="1371600" cy="365760"/>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303060" y="3387891"/>
              <a:ext cx="1371600" cy="9144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5058484" y="6181105"/>
            <a:ext cx="1371600" cy="453104"/>
            <a:chOff x="2303060" y="3840995"/>
            <a:chExt cx="1371600" cy="453104"/>
          </a:xfrm>
        </p:grpSpPr>
        <p:sp>
          <p:nvSpPr>
            <p:cNvPr id="89" name="Round Same Side Corner Rectangle 88"/>
            <p:cNvSpPr/>
            <p:nvPr/>
          </p:nvSpPr>
          <p:spPr>
            <a:xfrm>
              <a:off x="2303060" y="3840995"/>
              <a:ext cx="1371600" cy="365760"/>
            </a:xfrm>
            <a:prstGeom prst="round2Same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2303060" y="4202659"/>
              <a:ext cx="1371600" cy="9144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7355542" y="3697195"/>
            <a:ext cx="1554480" cy="457200"/>
            <a:chOff x="4600118" y="1357085"/>
            <a:chExt cx="1554480" cy="457200"/>
          </a:xfrm>
        </p:grpSpPr>
        <p:sp>
          <p:nvSpPr>
            <p:cNvPr id="92" name="Pentagon 91"/>
            <p:cNvSpPr/>
            <p:nvPr/>
          </p:nvSpPr>
          <p:spPr>
            <a:xfrm>
              <a:off x="4782998" y="1357085"/>
              <a:ext cx="1371600" cy="45720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4600118" y="1357085"/>
              <a:ext cx="182880" cy="4572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7355542" y="4531766"/>
            <a:ext cx="1554480" cy="457200"/>
            <a:chOff x="4600118" y="2191656"/>
            <a:chExt cx="1554480" cy="457200"/>
          </a:xfrm>
        </p:grpSpPr>
        <p:sp>
          <p:nvSpPr>
            <p:cNvPr id="95" name="Pentagon 94"/>
            <p:cNvSpPr/>
            <p:nvPr/>
          </p:nvSpPr>
          <p:spPr>
            <a:xfrm>
              <a:off x="4782998" y="2191656"/>
              <a:ext cx="1371600" cy="4572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4600118" y="2191656"/>
              <a:ext cx="182880" cy="4572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7355542" y="5366337"/>
            <a:ext cx="1554480" cy="457200"/>
            <a:chOff x="4600118" y="3026227"/>
            <a:chExt cx="1554480" cy="457200"/>
          </a:xfrm>
        </p:grpSpPr>
        <p:sp>
          <p:nvSpPr>
            <p:cNvPr id="98" name="Pentagon 97"/>
            <p:cNvSpPr/>
            <p:nvPr/>
          </p:nvSpPr>
          <p:spPr>
            <a:xfrm>
              <a:off x="4782998" y="3026227"/>
              <a:ext cx="1371600" cy="457200"/>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600118" y="3026227"/>
              <a:ext cx="182880" cy="4572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p:cNvGrpSpPr/>
          <p:nvPr/>
        </p:nvGrpSpPr>
        <p:grpSpPr>
          <a:xfrm>
            <a:off x="7355542" y="6200908"/>
            <a:ext cx="1554480" cy="457200"/>
            <a:chOff x="4600118" y="3860798"/>
            <a:chExt cx="1554480" cy="457200"/>
          </a:xfrm>
        </p:grpSpPr>
        <p:sp>
          <p:nvSpPr>
            <p:cNvPr id="101" name="Pentagon 100"/>
            <p:cNvSpPr/>
            <p:nvPr/>
          </p:nvSpPr>
          <p:spPr>
            <a:xfrm>
              <a:off x="4782998" y="3860798"/>
              <a:ext cx="1371600" cy="45720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4600118" y="3860798"/>
              <a:ext cx="182880" cy="45720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920050464"/>
      </p:ext>
    </p:extLst>
  </p:cSld>
  <p:clrMapOvr>
    <a:masterClrMapping/>
  </p:clrMapOvr>
  <p:timing>
    <p:tnLst>
      <p:par>
        <p:cTn id="1" dur="indefinite" restart="never" nodeType="tmRoot"/>
      </p:par>
    </p:tnLst>
  </p:timing>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791029" y="2973379"/>
            <a:ext cx="7772400" cy="911243"/>
          </a:xfrm>
        </p:spPr>
        <p:txBody>
          <a:bodyPr>
            <a:normAutofit/>
          </a:bodyPr>
          <a:lstStyle/>
          <a:p>
            <a:r>
              <a:rPr lang="en-US" smtClean="0"/>
              <a:t>Click to edit Master title style</a:t>
            </a:r>
            <a:endParaRPr lang="en-US" dirty="0"/>
          </a:p>
        </p:txBody>
      </p:sp>
      <p:grpSp>
        <p:nvGrpSpPr>
          <p:cNvPr id="4" name="Group 3"/>
          <p:cNvGrpSpPr/>
          <p:nvPr/>
        </p:nvGrpSpPr>
        <p:grpSpPr>
          <a:xfrm>
            <a:off x="7094966" y="0"/>
            <a:ext cx="1371719" cy="457240"/>
            <a:chOff x="7094966" y="0"/>
            <a:chExt cx="1371719" cy="457240"/>
          </a:xfrm>
        </p:grpSpPr>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rot="10800000">
              <a:off x="7094966" y="0"/>
              <a:ext cx="1371719" cy="457240"/>
            </a:xfrm>
            <a:prstGeom prst="rect">
              <a:avLst/>
            </a:prstGeom>
          </p:spPr>
        </p:pic>
        <p:sp>
          <p:nvSpPr>
            <p:cNvPr id="6" name="TextBox 5"/>
            <p:cNvSpPr txBox="1"/>
            <p:nvPr/>
          </p:nvSpPr>
          <p:spPr>
            <a:xfrm>
              <a:off x="7094967" y="87240"/>
              <a:ext cx="1371718" cy="338554"/>
            </a:xfrm>
            <a:prstGeom prst="rect">
              <a:avLst/>
            </a:prstGeom>
            <a:noFill/>
          </p:spPr>
          <p:txBody>
            <a:bodyPr wrap="square" rtlCol="0">
              <a:spAutoFit/>
            </a:bodyPr>
            <a:lstStyle/>
            <a:p>
              <a:pPr algn="ctr"/>
              <a:r>
                <a:rPr lang="en-US" sz="1600" dirty="0" smtClean="0">
                  <a:solidFill>
                    <a:schemeClr val="bg1"/>
                  </a:solidFill>
                  <a:latin typeface="+mj-lt"/>
                </a:rPr>
                <a:t>Resources</a:t>
              </a:r>
              <a:endParaRPr lang="en-US" sz="1200" dirty="0">
                <a:solidFill>
                  <a:schemeClr val="bg1"/>
                </a:solidFill>
                <a:latin typeface="+mj-lt"/>
              </a:endParaRPr>
            </a:p>
          </p:txBody>
        </p:sp>
      </p:grpSp>
      <p:grpSp>
        <p:nvGrpSpPr>
          <p:cNvPr id="7" name="Group 6"/>
          <p:cNvGrpSpPr/>
          <p:nvPr/>
        </p:nvGrpSpPr>
        <p:grpSpPr>
          <a:xfrm>
            <a:off x="5123903" y="-1159"/>
            <a:ext cx="1371719" cy="458399"/>
            <a:chOff x="5123903" y="-1159"/>
            <a:chExt cx="1371719" cy="458399"/>
          </a:xfrm>
        </p:grpSpPr>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rot="10800000">
              <a:off x="5123903" y="-1159"/>
              <a:ext cx="1371719" cy="451143"/>
            </a:xfrm>
            <a:prstGeom prst="rect">
              <a:avLst/>
            </a:prstGeom>
          </p:spPr>
        </p:pic>
        <p:sp>
          <p:nvSpPr>
            <p:cNvPr id="9" name="TextBox 8"/>
            <p:cNvSpPr txBox="1"/>
            <p:nvPr/>
          </p:nvSpPr>
          <p:spPr>
            <a:xfrm>
              <a:off x="5123903" y="106689"/>
              <a:ext cx="1371719" cy="350551"/>
            </a:xfrm>
            <a:prstGeom prst="rect">
              <a:avLst/>
            </a:prstGeom>
            <a:noFill/>
          </p:spPr>
          <p:txBody>
            <a:bodyPr wrap="square" rtlCol="0">
              <a:spAutoFit/>
            </a:bodyPr>
            <a:lstStyle/>
            <a:p>
              <a:pPr algn="ctr"/>
              <a:r>
                <a:rPr lang="en-US" sz="1600" dirty="0" smtClean="0">
                  <a:solidFill>
                    <a:schemeClr val="bg1"/>
                  </a:solidFill>
                  <a:latin typeface="+mj-lt"/>
                </a:rPr>
                <a:t>References</a:t>
              </a:r>
              <a:endParaRPr lang="en-US" sz="1200" dirty="0">
                <a:solidFill>
                  <a:schemeClr val="bg1"/>
                </a:solidFill>
                <a:latin typeface="+mj-lt"/>
              </a:endParaRPr>
            </a:p>
          </p:txBody>
        </p:sp>
      </p:grpSp>
      <p:grpSp>
        <p:nvGrpSpPr>
          <p:cNvPr id="10" name="Group 9"/>
          <p:cNvGrpSpPr/>
          <p:nvPr/>
        </p:nvGrpSpPr>
        <p:grpSpPr>
          <a:xfrm>
            <a:off x="2943880" y="-7255"/>
            <a:ext cx="1371719" cy="457240"/>
            <a:chOff x="2943880" y="-7255"/>
            <a:chExt cx="1371719" cy="457240"/>
          </a:xfrm>
        </p:grpSpPr>
        <p:pic>
          <p:nvPicPr>
            <p:cNvPr id="11" name="Picture 10"/>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rot="10800000">
              <a:off x="2943880" y="-7255"/>
              <a:ext cx="1371719" cy="457240"/>
            </a:xfrm>
            <a:prstGeom prst="rect">
              <a:avLst/>
            </a:prstGeom>
          </p:spPr>
        </p:pic>
        <p:sp>
          <p:nvSpPr>
            <p:cNvPr id="12" name="TextBox 11"/>
            <p:cNvSpPr txBox="1"/>
            <p:nvPr/>
          </p:nvSpPr>
          <p:spPr>
            <a:xfrm>
              <a:off x="2943880" y="97014"/>
              <a:ext cx="1371719" cy="350551"/>
            </a:xfrm>
            <a:prstGeom prst="rect">
              <a:avLst/>
            </a:prstGeom>
            <a:noFill/>
          </p:spPr>
          <p:txBody>
            <a:bodyPr wrap="square" rtlCol="0">
              <a:spAutoFit/>
            </a:bodyPr>
            <a:lstStyle/>
            <a:p>
              <a:pPr algn="ctr"/>
              <a:r>
                <a:rPr lang="en-US" sz="1600" dirty="0" smtClean="0">
                  <a:solidFill>
                    <a:schemeClr val="bg1"/>
                  </a:solidFill>
                  <a:latin typeface="+mj-lt"/>
                </a:rPr>
                <a:t>Case Study</a:t>
              </a:r>
              <a:endParaRPr lang="en-US" sz="1200" dirty="0">
                <a:solidFill>
                  <a:schemeClr val="bg1"/>
                </a:solidFill>
                <a:latin typeface="+mj-lt"/>
              </a:endParaRPr>
            </a:p>
          </p:txBody>
        </p:sp>
      </p:grpSp>
      <p:grpSp>
        <p:nvGrpSpPr>
          <p:cNvPr id="13" name="Group 12"/>
          <p:cNvGrpSpPr/>
          <p:nvPr/>
        </p:nvGrpSpPr>
        <p:grpSpPr>
          <a:xfrm>
            <a:off x="886300" y="-1160"/>
            <a:ext cx="1371720" cy="451143"/>
            <a:chOff x="886300" y="-1160"/>
            <a:chExt cx="1371720" cy="451143"/>
          </a:xfrm>
        </p:grpSpPr>
        <p:pic>
          <p:nvPicPr>
            <p:cNvPr id="14" name="Picture 13"/>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rot="10800000">
              <a:off x="886301" y="-1160"/>
              <a:ext cx="1371719" cy="451143"/>
            </a:xfrm>
            <a:prstGeom prst="rect">
              <a:avLst/>
            </a:prstGeom>
          </p:spPr>
        </p:pic>
        <p:sp>
          <p:nvSpPr>
            <p:cNvPr id="15" name="TextBox 14"/>
            <p:cNvSpPr txBox="1"/>
            <p:nvPr/>
          </p:nvSpPr>
          <p:spPr>
            <a:xfrm>
              <a:off x="886300" y="89757"/>
              <a:ext cx="1371719" cy="350551"/>
            </a:xfrm>
            <a:prstGeom prst="rect">
              <a:avLst/>
            </a:prstGeom>
            <a:noFill/>
          </p:spPr>
          <p:txBody>
            <a:bodyPr wrap="square" rtlCol="0">
              <a:spAutoFit/>
            </a:bodyPr>
            <a:lstStyle/>
            <a:p>
              <a:pPr algn="ctr"/>
              <a:r>
                <a:rPr lang="en-US" sz="1600" dirty="0" smtClean="0">
                  <a:solidFill>
                    <a:schemeClr val="bg1"/>
                  </a:solidFill>
                  <a:latin typeface="+mj-lt"/>
                </a:rPr>
                <a:t>Glossary</a:t>
              </a:r>
              <a:endParaRPr lang="en-US" sz="1200" dirty="0">
                <a:solidFill>
                  <a:schemeClr val="bg1"/>
                </a:solidFill>
                <a:latin typeface="+mj-lt"/>
              </a:endParaRPr>
            </a:p>
          </p:txBody>
        </p:sp>
      </p:grpSp>
      <p:grpSp>
        <p:nvGrpSpPr>
          <p:cNvPr id="16" name="Group 15"/>
          <p:cNvGrpSpPr/>
          <p:nvPr/>
        </p:nvGrpSpPr>
        <p:grpSpPr>
          <a:xfrm>
            <a:off x="0" y="1033087"/>
            <a:ext cx="640135" cy="457240"/>
            <a:chOff x="0" y="1033087"/>
            <a:chExt cx="640135" cy="457240"/>
          </a:xfrm>
        </p:grpSpPr>
        <p:pic>
          <p:nvPicPr>
            <p:cNvPr id="17" name="Picture 16"/>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0" y="1033087"/>
              <a:ext cx="640135" cy="457240"/>
            </a:xfrm>
            <a:prstGeom prst="rect">
              <a:avLst/>
            </a:prstGeom>
          </p:spPr>
        </p:pic>
        <p:sp>
          <p:nvSpPr>
            <p:cNvPr id="18" name="TextBox 17"/>
            <p:cNvSpPr txBox="1"/>
            <p:nvPr/>
          </p:nvSpPr>
          <p:spPr>
            <a:xfrm>
              <a:off x="150220" y="1098808"/>
              <a:ext cx="379552" cy="338554"/>
            </a:xfrm>
            <a:prstGeom prst="rect">
              <a:avLst/>
            </a:prstGeom>
            <a:noFill/>
          </p:spPr>
          <p:txBody>
            <a:bodyPr wrap="square" rtlCol="0">
              <a:spAutoFit/>
            </a:bodyPr>
            <a:lstStyle/>
            <a:p>
              <a:pPr algn="ctr"/>
              <a:r>
                <a:rPr lang="en-US" sz="1600" dirty="0" smtClean="0">
                  <a:solidFill>
                    <a:schemeClr val="bg1"/>
                  </a:solidFill>
                  <a:latin typeface="+mj-lt"/>
                </a:rPr>
                <a:t>#</a:t>
              </a:r>
              <a:endParaRPr lang="en-US" sz="1600" dirty="0">
                <a:solidFill>
                  <a:schemeClr val="bg1"/>
                </a:solidFill>
                <a:latin typeface="+mj-lt"/>
              </a:endParaRPr>
            </a:p>
          </p:txBody>
        </p:sp>
      </p:grpSp>
      <p:grpSp>
        <p:nvGrpSpPr>
          <p:cNvPr id="19" name="Group 18"/>
          <p:cNvGrpSpPr/>
          <p:nvPr/>
        </p:nvGrpSpPr>
        <p:grpSpPr>
          <a:xfrm>
            <a:off x="-1" y="1944330"/>
            <a:ext cx="640135" cy="457240"/>
            <a:chOff x="-1" y="1944330"/>
            <a:chExt cx="640135" cy="457240"/>
          </a:xfrm>
        </p:grpSpPr>
        <p:pic>
          <p:nvPicPr>
            <p:cNvPr id="20" name="Picture 19"/>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 y="1944330"/>
              <a:ext cx="640135" cy="457240"/>
            </a:xfrm>
            <a:prstGeom prst="rect">
              <a:avLst/>
            </a:prstGeom>
          </p:spPr>
        </p:pic>
        <p:sp>
          <p:nvSpPr>
            <p:cNvPr id="21" name="TextBox 20"/>
            <p:cNvSpPr txBox="1"/>
            <p:nvPr/>
          </p:nvSpPr>
          <p:spPr>
            <a:xfrm>
              <a:off x="150220" y="2003673"/>
              <a:ext cx="379552" cy="338554"/>
            </a:xfrm>
            <a:prstGeom prst="rect">
              <a:avLst/>
            </a:prstGeom>
            <a:noFill/>
          </p:spPr>
          <p:txBody>
            <a:bodyPr wrap="square" rtlCol="0">
              <a:spAutoFit/>
            </a:bodyPr>
            <a:lstStyle/>
            <a:p>
              <a:pPr algn="ctr"/>
              <a:r>
                <a:rPr lang="en-US" sz="1600" dirty="0">
                  <a:solidFill>
                    <a:schemeClr val="bg1"/>
                  </a:solidFill>
                  <a:latin typeface="+mj-lt"/>
                </a:rPr>
                <a:t>#</a:t>
              </a:r>
              <a:endParaRPr lang="en-US" sz="1200" dirty="0">
                <a:solidFill>
                  <a:schemeClr val="bg1"/>
                </a:solidFill>
                <a:latin typeface="+mj-lt"/>
              </a:endParaRPr>
            </a:p>
          </p:txBody>
        </p:sp>
      </p:grpSp>
      <p:grpSp>
        <p:nvGrpSpPr>
          <p:cNvPr id="22" name="Group 21"/>
          <p:cNvGrpSpPr/>
          <p:nvPr/>
        </p:nvGrpSpPr>
        <p:grpSpPr>
          <a:xfrm>
            <a:off x="7589385" y="1055266"/>
            <a:ext cx="1554615" cy="457240"/>
            <a:chOff x="7589385" y="1055266"/>
            <a:chExt cx="1554615" cy="457240"/>
          </a:xfrm>
        </p:grpSpPr>
        <p:pic>
          <p:nvPicPr>
            <p:cNvPr id="23" name="Picture 22"/>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rot="10800000">
              <a:off x="7589385" y="1055266"/>
              <a:ext cx="1554615" cy="457240"/>
            </a:xfrm>
            <a:prstGeom prst="rect">
              <a:avLst/>
            </a:prstGeom>
          </p:spPr>
        </p:pic>
        <p:sp>
          <p:nvSpPr>
            <p:cNvPr id="24" name="TextBox 23"/>
            <p:cNvSpPr txBox="1"/>
            <p:nvPr/>
          </p:nvSpPr>
          <p:spPr>
            <a:xfrm>
              <a:off x="7680832" y="1086713"/>
              <a:ext cx="1371719" cy="350551"/>
            </a:xfrm>
            <a:prstGeom prst="rect">
              <a:avLst/>
            </a:prstGeom>
            <a:noFill/>
          </p:spPr>
          <p:txBody>
            <a:bodyPr wrap="square" rtlCol="0">
              <a:spAutoFit/>
            </a:bodyPr>
            <a:lstStyle/>
            <a:p>
              <a:pPr algn="ctr"/>
              <a:r>
                <a:rPr lang="en-US" sz="1600" dirty="0" smtClean="0">
                  <a:solidFill>
                    <a:schemeClr val="bg1"/>
                  </a:solidFill>
                  <a:latin typeface="+mj-lt"/>
                </a:rPr>
                <a:t>Important!</a:t>
              </a:r>
              <a:endParaRPr lang="en-US" sz="1200" dirty="0">
                <a:solidFill>
                  <a:schemeClr val="bg1"/>
                </a:solidFill>
                <a:latin typeface="+mj-lt"/>
              </a:endParaRPr>
            </a:p>
          </p:txBody>
        </p:sp>
      </p:grpSp>
      <p:grpSp>
        <p:nvGrpSpPr>
          <p:cNvPr id="25" name="Group 24"/>
          <p:cNvGrpSpPr/>
          <p:nvPr/>
        </p:nvGrpSpPr>
        <p:grpSpPr>
          <a:xfrm>
            <a:off x="7589385" y="2070065"/>
            <a:ext cx="1554615" cy="457240"/>
            <a:chOff x="7589385" y="2070065"/>
            <a:chExt cx="1554615" cy="457240"/>
          </a:xfrm>
        </p:grpSpPr>
        <p:pic>
          <p:nvPicPr>
            <p:cNvPr id="26" name="Picture 25"/>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rot="10800000">
              <a:off x="7589385" y="2070065"/>
              <a:ext cx="1554615" cy="457240"/>
            </a:xfrm>
            <a:prstGeom prst="rect">
              <a:avLst/>
            </a:prstGeom>
          </p:spPr>
        </p:pic>
        <p:sp>
          <p:nvSpPr>
            <p:cNvPr id="27" name="TextBox 26"/>
            <p:cNvSpPr txBox="1"/>
            <p:nvPr/>
          </p:nvSpPr>
          <p:spPr>
            <a:xfrm>
              <a:off x="7680831" y="2111412"/>
              <a:ext cx="1371719" cy="338554"/>
            </a:xfrm>
            <a:prstGeom prst="rect">
              <a:avLst/>
            </a:prstGeom>
            <a:noFill/>
          </p:spPr>
          <p:txBody>
            <a:bodyPr wrap="square" rtlCol="0">
              <a:spAutoFit/>
            </a:bodyPr>
            <a:lstStyle/>
            <a:p>
              <a:pPr algn="ctr"/>
              <a:r>
                <a:rPr lang="en-US" sz="1600" dirty="0" smtClean="0">
                  <a:solidFill>
                    <a:schemeClr val="bg1"/>
                  </a:solidFill>
                  <a:latin typeface="+mj-lt"/>
                </a:rPr>
                <a:t>Clinical</a:t>
              </a:r>
              <a:endParaRPr lang="en-US" sz="1200" dirty="0">
                <a:solidFill>
                  <a:schemeClr val="bg1"/>
                </a:solidFill>
                <a:latin typeface="+mj-lt"/>
              </a:endParaRPr>
            </a:p>
          </p:txBody>
        </p:sp>
      </p:grpSp>
      <p:sp>
        <p:nvSpPr>
          <p:cNvPr id="28" name="Rectangle 27"/>
          <p:cNvSpPr/>
          <p:nvPr/>
        </p:nvSpPr>
        <p:spPr>
          <a:xfrm>
            <a:off x="-1" y="4709130"/>
            <a:ext cx="914400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Data 28"/>
          <p:cNvSpPr/>
          <p:nvPr/>
        </p:nvSpPr>
        <p:spPr>
          <a:xfrm rot="10800000">
            <a:off x="1823123" y="5436311"/>
            <a:ext cx="3054096" cy="731520"/>
          </a:xfrm>
          <a:prstGeom prst="flowChartInputOutp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Data 29"/>
          <p:cNvSpPr/>
          <p:nvPr/>
        </p:nvSpPr>
        <p:spPr>
          <a:xfrm rot="10800000">
            <a:off x="4260767" y="5436311"/>
            <a:ext cx="3054096" cy="731520"/>
          </a:xfrm>
          <a:prstGeom prst="flowChartInputOut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Data 30"/>
          <p:cNvSpPr/>
          <p:nvPr/>
        </p:nvSpPr>
        <p:spPr>
          <a:xfrm rot="10800000">
            <a:off x="-617901" y="5436311"/>
            <a:ext cx="3054096" cy="731520"/>
          </a:xfrm>
          <a:prstGeom prst="flowChartInputOutpu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Data 31"/>
          <p:cNvSpPr/>
          <p:nvPr/>
        </p:nvSpPr>
        <p:spPr>
          <a:xfrm rot="10800000">
            <a:off x="6700356" y="5436311"/>
            <a:ext cx="3054096" cy="731520"/>
          </a:xfrm>
          <a:prstGeom prst="flowChartInputOutp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847299185"/>
      </p:ext>
    </p:extLst>
  </p:cSld>
  <p:clrMapOvr>
    <a:masterClrMapping/>
  </p:clrMapOvr>
  <p:timing>
    <p:tnLst>
      <p:par>
        <p:cTn id="1" dur="indefinite" restart="never" nodeType="tmRoot"/>
      </p:par>
    </p:tnLst>
  </p:timing>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a:xfrm>
            <a:off x="457200" y="6324600"/>
            <a:ext cx="1828800" cy="365125"/>
          </a:xfrm>
          <a:prstGeom prst="rect">
            <a:avLst/>
          </a:prstGeom>
        </p:spPr>
        <p:txBody>
          <a:bodyPr/>
          <a:lstStyle>
            <a:lvl1pPr>
              <a:defRPr/>
            </a:lvl1pPr>
          </a:lstStyle>
          <a:p>
            <a:pPr>
              <a:defRPr/>
            </a:pPr>
            <a:r>
              <a:rPr lang="en-US" smtClean="0"/>
              <a:t>BDK06-4</a:t>
            </a:r>
            <a:endParaRPr lang="en-US"/>
          </a:p>
        </p:txBody>
      </p:sp>
      <p:sp>
        <p:nvSpPr>
          <p:cNvPr id="5" name="Slide Number Placeholder 5"/>
          <p:cNvSpPr>
            <a:spLocks noGrp="1"/>
          </p:cNvSpPr>
          <p:nvPr>
            <p:ph type="sldNum" sz="quarter" idx="11"/>
          </p:nvPr>
        </p:nvSpPr>
        <p:spPr>
          <a:xfrm>
            <a:off x="3581400" y="6324600"/>
            <a:ext cx="1828800" cy="365125"/>
          </a:xfrm>
          <a:prstGeom prst="rect">
            <a:avLst/>
          </a:prstGeom>
        </p:spPr>
        <p:txBody>
          <a:bodyPr/>
          <a:lstStyle>
            <a:lvl1pPr>
              <a:defRPr/>
            </a:lvl1pPr>
          </a:lstStyle>
          <a:p>
            <a:fld id="{006157C2-E7D6-284D-B605-6E45CDD364BA}" type="slidenum">
              <a:rPr lang="en-US"/>
              <a:pPr/>
              <a:t>‹#›</a:t>
            </a:fld>
            <a:endParaRPr lang="en-US"/>
          </a:p>
        </p:txBody>
      </p:sp>
    </p:spTree>
    <p:extLst>
      <p:ext uri="{BB962C8B-B14F-4D97-AF65-F5344CB8AC3E}">
        <p14:creationId xmlns:p14="http://schemas.microsoft.com/office/powerpoint/2010/main" val="227964795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4"/>
          <p:cNvSpPr>
            <a:spLocks noGrp="1"/>
          </p:cNvSpPr>
          <p:nvPr>
            <p:ph type="ftr" sz="quarter" idx="10"/>
          </p:nvPr>
        </p:nvSpPr>
        <p:spPr>
          <a:xfrm>
            <a:off x="457200" y="6324600"/>
            <a:ext cx="1828800" cy="365125"/>
          </a:xfrm>
          <a:prstGeom prst="rect">
            <a:avLst/>
          </a:prstGeom>
        </p:spPr>
        <p:txBody>
          <a:bodyPr/>
          <a:lstStyle>
            <a:lvl1pPr>
              <a:defRPr/>
            </a:lvl1pPr>
          </a:lstStyle>
          <a:p>
            <a:pPr>
              <a:defRPr/>
            </a:pPr>
            <a:r>
              <a:rPr lang="en-US" smtClean="0"/>
              <a:t>BDK06-4</a:t>
            </a:r>
            <a:endParaRPr lang="en-US"/>
          </a:p>
        </p:txBody>
      </p:sp>
      <p:sp>
        <p:nvSpPr>
          <p:cNvPr id="4" name="Slide Number Placeholder 5"/>
          <p:cNvSpPr>
            <a:spLocks noGrp="1"/>
          </p:cNvSpPr>
          <p:nvPr>
            <p:ph type="sldNum" sz="quarter" idx="11"/>
          </p:nvPr>
        </p:nvSpPr>
        <p:spPr>
          <a:xfrm>
            <a:off x="3581400" y="6324600"/>
            <a:ext cx="1828800" cy="365125"/>
          </a:xfrm>
          <a:prstGeom prst="rect">
            <a:avLst/>
          </a:prstGeom>
        </p:spPr>
        <p:txBody>
          <a:bodyPr/>
          <a:lstStyle>
            <a:lvl1pPr>
              <a:defRPr/>
            </a:lvl1pPr>
          </a:lstStyle>
          <a:p>
            <a:fld id="{99389E6B-24E9-9345-81CA-F05692B7D2CF}" type="slidenum">
              <a:rPr lang="en-US"/>
              <a:pPr/>
              <a:t>‹#›</a:t>
            </a:fld>
            <a:endParaRPr lang="en-US"/>
          </a:p>
        </p:txBody>
      </p:sp>
    </p:spTree>
    <p:extLst>
      <p:ext uri="{BB962C8B-B14F-4D97-AF65-F5344CB8AC3E}">
        <p14:creationId xmlns:p14="http://schemas.microsoft.com/office/powerpoint/2010/main" val="175524255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457200" y="6324600"/>
            <a:ext cx="1828800" cy="365125"/>
          </a:xfrm>
          <a:prstGeom prst="rect">
            <a:avLst/>
          </a:prstGeom>
        </p:spPr>
        <p:txBody>
          <a:bodyPr/>
          <a:lstStyle>
            <a:lvl1pPr>
              <a:defRPr/>
            </a:lvl1pPr>
          </a:lstStyle>
          <a:p>
            <a:pPr>
              <a:defRPr/>
            </a:pPr>
            <a:r>
              <a:rPr lang="en-US" smtClean="0"/>
              <a:t>BDK06-4</a:t>
            </a:r>
            <a:endParaRPr lang="en-US"/>
          </a:p>
        </p:txBody>
      </p:sp>
      <p:sp>
        <p:nvSpPr>
          <p:cNvPr id="6" name="Slide Number Placeholder 5"/>
          <p:cNvSpPr>
            <a:spLocks noGrp="1"/>
          </p:cNvSpPr>
          <p:nvPr>
            <p:ph type="sldNum" sz="quarter" idx="11"/>
          </p:nvPr>
        </p:nvSpPr>
        <p:spPr>
          <a:xfrm>
            <a:off x="3581400" y="6324600"/>
            <a:ext cx="1828800" cy="365125"/>
          </a:xfrm>
          <a:prstGeom prst="rect">
            <a:avLst/>
          </a:prstGeom>
        </p:spPr>
        <p:txBody>
          <a:bodyPr/>
          <a:lstStyle>
            <a:lvl1pPr>
              <a:defRPr/>
            </a:lvl1pPr>
          </a:lstStyle>
          <a:p>
            <a:fld id="{54CF530B-50E0-D441-870D-7956DA1B6666}" type="slidenum">
              <a:rPr lang="en-US"/>
              <a:pPr/>
              <a:t>‹#›</a:t>
            </a:fld>
            <a:endParaRPr lang="en-US"/>
          </a:p>
        </p:txBody>
      </p:sp>
    </p:spTree>
    <p:extLst>
      <p:ext uri="{BB962C8B-B14F-4D97-AF65-F5344CB8AC3E}">
        <p14:creationId xmlns:p14="http://schemas.microsoft.com/office/powerpoint/2010/main" val="418929472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3029" y="1122363"/>
            <a:ext cx="8577943" cy="2387600"/>
          </a:xfrm>
        </p:spPr>
        <p:txBody>
          <a:bodyPr anchor="b"/>
          <a:lstStyle>
            <a:lvl1pPr algn="l">
              <a:defRPr sz="4500">
                <a:solidFill>
                  <a:schemeClr val="bg1"/>
                </a:solidFill>
              </a:defRPr>
            </a:lvl1pPr>
          </a:lstStyle>
          <a:p>
            <a:r>
              <a:rPr lang="en-US" dirty="0" smtClean="0"/>
              <a:t>BD2K OER Module Title - Dark</a:t>
            </a:r>
            <a:endParaRPr lang="en-US" dirty="0"/>
          </a:p>
        </p:txBody>
      </p:sp>
      <p:sp>
        <p:nvSpPr>
          <p:cNvPr id="3" name="Subtitle 2"/>
          <p:cNvSpPr>
            <a:spLocks noGrp="1"/>
          </p:cNvSpPr>
          <p:nvPr>
            <p:ph type="subTitle" idx="1" hasCustomPrompt="1"/>
          </p:nvPr>
        </p:nvSpPr>
        <p:spPr>
          <a:xfrm>
            <a:off x="283029" y="3602038"/>
            <a:ext cx="8577943" cy="1655762"/>
          </a:xfrm>
        </p:spPr>
        <p:txBody>
          <a:bodyPr/>
          <a:lstStyle>
            <a:lvl1pPr marL="0" indent="0" algn="l">
              <a:buNone/>
              <a:defRPr sz="1800" baseline="0">
                <a:ln>
                  <a:noFill/>
                </a:ln>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BD2K ##-# | Subtitle Name</a:t>
            </a:r>
          </a:p>
          <a:p>
            <a:r>
              <a:rPr lang="en-US" dirty="0" smtClean="0"/>
              <a:t>Author | Affiliation</a:t>
            </a:r>
            <a:endParaRPr lang="en-US" dirty="0"/>
          </a:p>
        </p:txBody>
      </p:sp>
      <p:sp>
        <p:nvSpPr>
          <p:cNvPr id="4" name="Rectangle 3"/>
          <p:cNvSpPr/>
          <p:nvPr/>
        </p:nvSpPr>
        <p:spPr>
          <a:xfrm>
            <a:off x="0" y="6019800"/>
            <a:ext cx="9144000" cy="838200"/>
          </a:xfrm>
          <a:prstGeom prst="rect">
            <a:avLst/>
          </a:prstGeom>
          <a:solidFill>
            <a:schemeClr val="accent5">
              <a:lumMod val="60000"/>
              <a:lumOff val="40000"/>
              <a:alpha val="5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5">
                    <a:lumMod val="50000"/>
                  </a:schemeClr>
                </a:solidFill>
              </a:rPr>
              <a:t>BD2K Open Educational Resources | Oregon Health &amp; Science University</a:t>
            </a:r>
            <a:endParaRPr lang="en-US" dirty="0">
              <a:solidFill>
                <a:schemeClr val="accent5">
                  <a:lumMod val="50000"/>
                </a:schemeClr>
              </a:solidFill>
            </a:endParaRPr>
          </a:p>
        </p:txBody>
      </p:sp>
    </p:spTree>
    <p:custDataLst>
      <p:tags r:id="rId1"/>
    </p:custDataLst>
    <p:extLst>
      <p:ext uri="{BB962C8B-B14F-4D97-AF65-F5344CB8AC3E}">
        <p14:creationId xmlns:p14="http://schemas.microsoft.com/office/powerpoint/2010/main" val="96679010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Header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3028" y="1666197"/>
            <a:ext cx="8577943" cy="2852737"/>
          </a:xfrm>
        </p:spPr>
        <p:txBody>
          <a:bodyPr anchor="b"/>
          <a:lstStyle>
            <a:lvl1pPr>
              <a:defRPr sz="4500">
                <a:solidFill>
                  <a:schemeClr val="bg1"/>
                </a:solidFill>
              </a:defRPr>
            </a:lvl1pPr>
          </a:lstStyle>
          <a:p>
            <a:r>
              <a:rPr lang="en-US" dirty="0" smtClean="0"/>
              <a:t>BD2K Section Header - Dark</a:t>
            </a:r>
            <a:endParaRPr lang="en-US" dirty="0"/>
          </a:p>
        </p:txBody>
      </p:sp>
      <p:sp>
        <p:nvSpPr>
          <p:cNvPr id="3" name="Text Placeholder 2"/>
          <p:cNvSpPr>
            <a:spLocks noGrp="1"/>
          </p:cNvSpPr>
          <p:nvPr>
            <p:ph type="body" idx="1" hasCustomPrompt="1"/>
          </p:nvPr>
        </p:nvSpPr>
        <p:spPr>
          <a:xfrm>
            <a:off x="283027" y="4589464"/>
            <a:ext cx="8577943" cy="1500187"/>
          </a:xfrm>
        </p:spPr>
        <p:txBody>
          <a:bodyPr/>
          <a:lstStyle>
            <a:lvl1pPr marL="0" indent="0">
              <a:buNone/>
              <a:defRPr sz="18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5906222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Only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3" name="Content Placeholder 4"/>
          <p:cNvSpPr>
            <a:spLocks noGrp="1"/>
          </p:cNvSpPr>
          <p:nvPr>
            <p:ph sz="quarter" idx="14" hasCustomPrompt="1"/>
          </p:nvPr>
        </p:nvSpPr>
        <p:spPr>
          <a:xfrm>
            <a:off x="7623629" y="6555553"/>
            <a:ext cx="1295400" cy="228600"/>
          </a:xfrm>
        </p:spPr>
        <p:txBody>
          <a:bodyPr>
            <a:noAutofit/>
          </a:bodyPr>
          <a:lstStyle>
            <a:lvl1pPr marL="0" indent="0" algn="r">
              <a:buNone/>
              <a:defRPr sz="1100" i="1">
                <a:ln>
                  <a:noFill/>
                </a:ln>
              </a:defRPr>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329595616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Title Only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3" name="Content Placeholder 4"/>
          <p:cNvSpPr>
            <a:spLocks noGrp="1"/>
          </p:cNvSpPr>
          <p:nvPr>
            <p:ph sz="quarter" idx="14" hasCustomPrompt="1"/>
          </p:nvPr>
        </p:nvSpPr>
        <p:spPr>
          <a:xfrm>
            <a:off x="7623629" y="6555553"/>
            <a:ext cx="1295400" cy="228600"/>
          </a:xfrm>
        </p:spPr>
        <p:txBody>
          <a:bodyPr>
            <a:noAutofit/>
          </a:bodyPr>
          <a:lstStyle>
            <a:lvl1pPr marL="0" indent="0" algn="r">
              <a:buNone/>
              <a:defRPr sz="1100" i="1">
                <a:ln>
                  <a:noFill/>
                </a:ln>
              </a:defRPr>
            </a:lvl1pPr>
          </a:lstStyle>
          <a:p>
            <a:pPr lvl="0"/>
            <a:r>
              <a:rPr lang="en-US" sz="1100" i="1" dirty="0" smtClean="0"/>
              <a:t>Citation</a:t>
            </a:r>
            <a:endParaRPr lang="en-US" dirty="0"/>
          </a:p>
        </p:txBody>
      </p:sp>
      <p:sp>
        <p:nvSpPr>
          <p:cNvPr id="4" name="Content Placeholder 2"/>
          <p:cNvSpPr>
            <a:spLocks noGrp="1"/>
          </p:cNvSpPr>
          <p:nvPr>
            <p:ph idx="1"/>
          </p:nvPr>
        </p:nvSpPr>
        <p:spPr>
          <a:xfrm>
            <a:off x="224972" y="1182915"/>
            <a:ext cx="8694058" cy="5256522"/>
          </a:xfrm>
        </p:spPr>
        <p:txBody>
          <a:bodyPr/>
          <a:lstStyle>
            <a:lvl1pPr>
              <a:defRPr>
                <a:ln>
                  <a:noFill/>
                </a:ln>
                <a:solidFill>
                  <a:schemeClr val="bg2">
                    <a:lumMod val="90000"/>
                  </a:schemeClr>
                </a:solidFill>
              </a:defRPr>
            </a:lvl1pPr>
            <a:lvl2pPr>
              <a:defRPr>
                <a:ln>
                  <a:noFill/>
                </a:ln>
                <a:solidFill>
                  <a:schemeClr val="bg2">
                    <a:lumMod val="90000"/>
                  </a:schemeClr>
                </a:solidFill>
              </a:defRPr>
            </a:lvl2pPr>
            <a:lvl3pPr>
              <a:defRPr>
                <a:ln>
                  <a:noFill/>
                </a:ln>
                <a:solidFill>
                  <a:schemeClr val="bg2">
                    <a:lumMod val="90000"/>
                  </a:schemeClr>
                </a:solidFill>
              </a:defRPr>
            </a:lvl3pPr>
            <a:lvl4pPr>
              <a:defRPr>
                <a:ln>
                  <a:noFill/>
                </a:ln>
                <a:solidFill>
                  <a:schemeClr val="bg2">
                    <a:lumMod val="90000"/>
                  </a:schemeClr>
                </a:solidFill>
              </a:defRPr>
            </a:lvl4pPr>
            <a:lvl5pPr>
              <a:defRPr>
                <a:ln>
                  <a:noFill/>
                </a:ln>
                <a:solidFill>
                  <a:schemeClr val="bg2">
                    <a:lumMod val="9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19907946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 Break Center Green">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27205"/>
            <a:ext cx="6060560" cy="914400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Green</a:t>
            </a:r>
            <a:endParaRPr lang="en-US" dirty="0"/>
          </a:p>
        </p:txBody>
      </p:sp>
      <p:sp>
        <p:nvSpPr>
          <p:cNvPr id="10"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5699530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L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4"/>
          <p:cNvSpPr>
            <a:spLocks noGrp="1"/>
          </p:cNvSpPr>
          <p:nvPr>
            <p:ph sz="quarter" idx="14" hasCustomPrompt="1"/>
          </p:nvPr>
        </p:nvSpPr>
        <p:spPr>
          <a:xfrm>
            <a:off x="7623629" y="6555553"/>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845298414"/>
      </p:ext>
    </p:extLst>
  </p:cSld>
  <p:clrMapOvr>
    <a:masterClrMapping/>
  </p:clrMapOvr>
  <p:timing>
    <p:tnLst>
      <p:par>
        <p:cTn id="1" dur="indefinite" restart="never" nodeType="tmRoot"/>
      </p:par>
    </p:tnLst>
  </p:timing>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Section Break Center Green">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87500"/>
            <a:ext cx="9144000" cy="6813630"/>
          </a:xfrm>
          <a:prstGeom prst="rect">
            <a:avLst/>
          </a:prstGeom>
        </p:spPr>
      </p:pic>
      <p:sp>
        <p:nvSpPr>
          <p:cNvPr id="3" name="Pentagon 2"/>
          <p:cNvSpPr/>
          <p:nvPr/>
        </p:nvSpPr>
        <p:spPr>
          <a:xfrm rot="5400000">
            <a:off x="1541721" y="-744281"/>
            <a:ext cx="6060560" cy="9144002"/>
          </a:xfrm>
          <a:prstGeom prst="homePlat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35751"/>
            <a:ext cx="6060560" cy="914400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Green</a:t>
            </a:r>
            <a:endParaRPr lang="en-US" dirty="0"/>
          </a:p>
        </p:txBody>
      </p:sp>
      <p:sp>
        <p:nvSpPr>
          <p:cNvPr id="10"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44901799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ection Break Center Purpl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Purple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57300054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Section Break Center Purpl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87500"/>
            <a:ext cx="9144000" cy="6813630"/>
          </a:xfrm>
          <a:prstGeom prst="rect">
            <a:avLst/>
          </a:prstGeom>
        </p:spPr>
      </p:pic>
      <p:sp>
        <p:nvSpPr>
          <p:cNvPr id="3" name="Pentagon 2"/>
          <p:cNvSpPr/>
          <p:nvPr/>
        </p:nvSpPr>
        <p:spPr>
          <a:xfrm rot="5400000">
            <a:off x="1541721" y="-744281"/>
            <a:ext cx="6060560" cy="9144002"/>
          </a:xfrm>
          <a:prstGeom prst="homePlat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Purple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47180030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Break Center Blu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Blue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06695165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Section Break Center Blu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89852"/>
            <a:ext cx="9144000" cy="6813630"/>
          </a:xfrm>
          <a:prstGeom prst="rect">
            <a:avLst/>
          </a:prstGeom>
        </p:spPr>
      </p:pic>
      <p:sp>
        <p:nvSpPr>
          <p:cNvPr id="3" name="Pentagon 2"/>
          <p:cNvSpPr/>
          <p:nvPr/>
        </p:nvSpPr>
        <p:spPr>
          <a:xfrm rot="5400000">
            <a:off x="1541721" y="-744281"/>
            <a:ext cx="6060560" cy="9144002"/>
          </a:xfrm>
          <a:prstGeom prst="homePlat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Blue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534801294"/>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Break Center Gold">
    <p:bg>
      <p:bgPr>
        <a:solidFill>
          <a:srgbClr val="CA913E"/>
        </a:solidFill>
        <a:effectLst/>
      </p:bgPr>
    </p:bg>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Gold</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636198121"/>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Section Break Center Gold">
    <p:bg>
      <p:bgPr>
        <a:solidFill>
          <a:srgbClr val="CA913E"/>
        </a:solidFill>
        <a:effectLst/>
      </p:bgPr>
    </p:bg>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87500"/>
            <a:ext cx="9144000" cy="6813630"/>
          </a:xfrm>
          <a:prstGeom prst="rect">
            <a:avLst/>
          </a:prstGeom>
        </p:spPr>
      </p:pic>
      <p:sp>
        <p:nvSpPr>
          <p:cNvPr id="3" name="Pentagon 2"/>
          <p:cNvSpPr/>
          <p:nvPr/>
        </p:nvSpPr>
        <p:spPr>
          <a:xfrm rot="5400000">
            <a:off x="1541721" y="-744281"/>
            <a:ext cx="6060560" cy="9144002"/>
          </a:xfrm>
          <a:prstGeom prst="homePlat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Gold</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499283111"/>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Break Left Green">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Green</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617575034"/>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Section Break Left Purple">
    <p:bg>
      <p:bgPr>
        <a:solidFill>
          <a:srgbClr val="4B5185"/>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Purple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7699746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Break Left Blue">
    <p:bg>
      <p:bgPr>
        <a:solidFill>
          <a:srgbClr val="18496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Blue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6251073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3028" y="1666197"/>
            <a:ext cx="8577943" cy="2852737"/>
          </a:xfrm>
        </p:spPr>
        <p:txBody>
          <a:bodyPr anchor="b"/>
          <a:lstStyle>
            <a:lvl1pPr>
              <a:defRPr sz="4500"/>
            </a:lvl1pPr>
          </a:lstStyle>
          <a:p>
            <a:r>
              <a:rPr lang="en-US" dirty="0" smtClean="0"/>
              <a:t>BD2K Section Header - Light</a:t>
            </a:r>
            <a:endParaRPr lang="en-US" dirty="0"/>
          </a:p>
        </p:txBody>
      </p:sp>
      <p:sp>
        <p:nvSpPr>
          <p:cNvPr id="3" name="Text Placeholder 2"/>
          <p:cNvSpPr>
            <a:spLocks noGrp="1"/>
          </p:cNvSpPr>
          <p:nvPr>
            <p:ph type="body" idx="1" hasCustomPrompt="1"/>
          </p:nvPr>
        </p:nvSpPr>
        <p:spPr>
          <a:xfrm>
            <a:off x="283027" y="4589464"/>
            <a:ext cx="8577943"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036944820"/>
      </p:ext>
    </p:extLst>
  </p:cSld>
  <p:clrMapOvr>
    <a:masterClrMapping/>
  </p:clrMapOvr>
  <p:timing>
    <p:tnLst>
      <p:par>
        <p:cTn id="1" dur="indefinite" restart="never" nodeType="tmRoot"/>
      </p:par>
    </p:tnLst>
  </p:timing>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ection Break Left Go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Gold</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29261454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_Section Break Left Green">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Green</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400231087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_Section Break Left Green">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Green</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189719679"/>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Section Break Left Purple">
    <p:bg>
      <p:bgPr>
        <a:solidFill>
          <a:srgbClr val="4B5185"/>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Purple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573728789"/>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Section Break Left Blue">
    <p:bg>
      <p:bgPr>
        <a:solidFill>
          <a:srgbClr val="18496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Blue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78287108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Section Break Left Go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Gold</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13076961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457200"/>
            <a:ext cx="4629150" cy="5403851"/>
          </a:xfrm>
        </p:spPr>
        <p:txBody>
          <a:bodyPr/>
          <a:lstStyle>
            <a:lvl1pPr marL="0" indent="0">
              <a:buNone/>
              <a:defRPr sz="2400">
                <a:ln>
                  <a:noFill/>
                </a:ln>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n>
                  <a:noFill/>
                </a:ln>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Content Placeholder 4"/>
          <p:cNvSpPr>
            <a:spLocks noGrp="1"/>
          </p:cNvSpPr>
          <p:nvPr>
            <p:ph sz="quarter" idx="14" hasCustomPrompt="1"/>
          </p:nvPr>
        </p:nvSpPr>
        <p:spPr>
          <a:xfrm>
            <a:off x="7221141" y="6565212"/>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374727611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Icon Dark">
    <p:bg>
      <p:bgPr>
        <a:solidFill>
          <a:srgbClr val="323558"/>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lstStyle/>
          <a:p>
            <a:r>
              <a:rPr lang="en-US" smtClean="0">
                <a:solidFill>
                  <a:schemeClr val="bg1"/>
                </a:solidFill>
              </a:rPr>
              <a:t>Click to edit Master title style</a:t>
            </a:r>
            <a:endParaRPr lang="en-US" dirty="0">
              <a:solidFill>
                <a:schemeClr val="bg1"/>
              </a:solidFill>
            </a:endParaRPr>
          </a:p>
        </p:txBody>
      </p:sp>
      <p:pic>
        <p:nvPicPr>
          <p:cNvPr id="4" name="Picture 3"/>
          <p:cNvPicPr preferRelativeResize="0">
            <a:picLocks noChangeAspect="1"/>
          </p:cNvPicPr>
          <p:nvPr/>
        </p:nvPicPr>
        <p:blipFill>
          <a:blip r:embed="rId3" cstate="email">
            <a:lum bright="70000" contrast="-70000"/>
            <a:extLst>
              <a:ext uri="{28A0092B-C50C-407E-A947-70E740481C1C}">
                <a14:useLocalDpi xmlns:a14="http://schemas.microsoft.com/office/drawing/2010/main" val="0"/>
              </a:ext>
            </a:extLst>
          </a:blip>
          <a:stretch>
            <a:fillRect/>
          </a:stretch>
        </p:blipFill>
        <p:spPr>
          <a:xfrm>
            <a:off x="5573873" y="5617689"/>
            <a:ext cx="914400" cy="914400"/>
          </a:xfrm>
          <a:prstGeom prst="rect">
            <a:avLst/>
          </a:prstGeom>
        </p:spPr>
      </p:pic>
      <p:pic>
        <p:nvPicPr>
          <p:cNvPr id="5" name="Picture 4"/>
          <p:cNvPicPr preferRelativeResize="0">
            <a:picLocks noChangeAspect="1"/>
          </p:cNvPicPr>
          <p:nvPr/>
        </p:nvPicPr>
        <p:blipFill>
          <a:blip r:embed="rId4" cstate="email">
            <a:lum bright="70000" contrast="-70000"/>
            <a:extLst>
              <a:ext uri="{28A0092B-C50C-407E-A947-70E740481C1C}">
                <a14:useLocalDpi xmlns:a14="http://schemas.microsoft.com/office/drawing/2010/main" val="0"/>
              </a:ext>
            </a:extLst>
          </a:blip>
          <a:stretch>
            <a:fillRect/>
          </a:stretch>
        </p:blipFill>
        <p:spPr>
          <a:xfrm>
            <a:off x="6674756" y="5617689"/>
            <a:ext cx="914400" cy="914400"/>
          </a:xfrm>
          <a:prstGeom prst="rect">
            <a:avLst/>
          </a:prstGeom>
        </p:spPr>
      </p:pic>
      <p:pic>
        <p:nvPicPr>
          <p:cNvPr id="6" name="Picture 5"/>
          <p:cNvPicPr>
            <a:picLocks noChangeAspect="1"/>
          </p:cNvPicPr>
          <p:nvPr/>
        </p:nvPicPr>
        <p:blipFill>
          <a:blip r:embed="rId5" cstate="email">
            <a:lum bright="70000" contrast="-70000"/>
            <a:extLst>
              <a:ext uri="{28A0092B-C50C-407E-A947-70E740481C1C}">
                <a14:useLocalDpi xmlns:a14="http://schemas.microsoft.com/office/drawing/2010/main" val="0"/>
              </a:ext>
            </a:extLst>
          </a:blip>
          <a:stretch>
            <a:fillRect/>
          </a:stretch>
        </p:blipFill>
        <p:spPr>
          <a:xfrm>
            <a:off x="4659637" y="1276349"/>
            <a:ext cx="914400" cy="914400"/>
          </a:xfrm>
          <a:prstGeom prst="rect">
            <a:avLst/>
          </a:prstGeom>
        </p:spPr>
      </p:pic>
      <p:pic>
        <p:nvPicPr>
          <p:cNvPr id="7" name="Picture 6"/>
          <p:cNvPicPr>
            <a:picLocks noChangeAspect="1"/>
          </p:cNvPicPr>
          <p:nvPr/>
        </p:nvPicPr>
        <p:blipFill>
          <a:blip r:embed="rId6" cstate="email">
            <a:lum bright="70000" contrast="-70000"/>
            <a:extLst>
              <a:ext uri="{28A0092B-C50C-407E-A947-70E740481C1C}">
                <a14:useLocalDpi xmlns:a14="http://schemas.microsoft.com/office/drawing/2010/main" val="0"/>
              </a:ext>
            </a:extLst>
          </a:blip>
          <a:stretch>
            <a:fillRect/>
          </a:stretch>
        </p:blipFill>
        <p:spPr>
          <a:xfrm>
            <a:off x="4617295" y="2019299"/>
            <a:ext cx="914400" cy="914400"/>
          </a:xfrm>
          <a:prstGeom prst="rect">
            <a:avLst/>
          </a:prstGeom>
        </p:spPr>
      </p:pic>
      <p:pic>
        <p:nvPicPr>
          <p:cNvPr id="8" name="Picture 7"/>
          <p:cNvPicPr>
            <a:picLocks noChangeAspect="1"/>
          </p:cNvPicPr>
          <p:nvPr/>
        </p:nvPicPr>
        <p:blipFill>
          <a:blip r:embed="rId7" cstate="email">
            <a:lum bright="70000" contrast="-70000"/>
            <a:extLst>
              <a:ext uri="{28A0092B-C50C-407E-A947-70E740481C1C}">
                <a14:useLocalDpi xmlns:a14="http://schemas.microsoft.com/office/drawing/2010/main" val="0"/>
              </a:ext>
            </a:extLst>
          </a:blip>
          <a:stretch>
            <a:fillRect/>
          </a:stretch>
        </p:blipFill>
        <p:spPr>
          <a:xfrm>
            <a:off x="2320499" y="3667993"/>
            <a:ext cx="914400" cy="914400"/>
          </a:xfrm>
          <a:prstGeom prst="rect">
            <a:avLst/>
          </a:prstGeom>
        </p:spPr>
      </p:pic>
      <p:pic>
        <p:nvPicPr>
          <p:cNvPr id="9" name="Picture 8"/>
          <p:cNvPicPr>
            <a:picLocks noChangeAspect="1"/>
          </p:cNvPicPr>
          <p:nvPr/>
        </p:nvPicPr>
        <p:blipFill>
          <a:blip r:embed="rId8" cstate="email">
            <a:lum bright="70000" contrast="-70000"/>
            <a:extLst>
              <a:ext uri="{28A0092B-C50C-407E-A947-70E740481C1C}">
                <a14:useLocalDpi xmlns:a14="http://schemas.microsoft.com/office/drawing/2010/main" val="0"/>
              </a:ext>
            </a:extLst>
          </a:blip>
          <a:stretch>
            <a:fillRect/>
          </a:stretch>
        </p:blipFill>
        <p:spPr>
          <a:xfrm>
            <a:off x="1099408" y="3633963"/>
            <a:ext cx="914400" cy="914400"/>
          </a:xfrm>
          <a:prstGeom prst="rect">
            <a:avLst/>
          </a:prstGeom>
        </p:spPr>
      </p:pic>
      <p:pic>
        <p:nvPicPr>
          <p:cNvPr id="10" name="Picture 9"/>
          <p:cNvPicPr>
            <a:picLocks noChangeAspect="1"/>
          </p:cNvPicPr>
          <p:nvPr/>
        </p:nvPicPr>
        <p:blipFill>
          <a:blip r:embed="rId9" cstate="email">
            <a:lum bright="70000" contrast="-70000"/>
            <a:extLst>
              <a:ext uri="{28A0092B-C50C-407E-A947-70E740481C1C}">
                <a14:useLocalDpi xmlns:a14="http://schemas.microsoft.com/office/drawing/2010/main" val="0"/>
              </a:ext>
            </a:extLst>
          </a:blip>
          <a:stretch>
            <a:fillRect/>
          </a:stretch>
        </p:blipFill>
        <p:spPr>
          <a:xfrm>
            <a:off x="2320499" y="2807151"/>
            <a:ext cx="914400" cy="914400"/>
          </a:xfrm>
          <a:prstGeom prst="rect">
            <a:avLst/>
          </a:prstGeom>
        </p:spPr>
      </p:pic>
      <p:pic>
        <p:nvPicPr>
          <p:cNvPr id="11" name="Picture 10"/>
          <p:cNvPicPr>
            <a:picLocks noChangeAspect="1"/>
          </p:cNvPicPr>
          <p:nvPr/>
        </p:nvPicPr>
        <p:blipFill>
          <a:blip r:embed="rId10" cstate="email">
            <a:lum bright="70000" contrast="-70000"/>
            <a:extLst>
              <a:ext uri="{28A0092B-C50C-407E-A947-70E740481C1C}">
                <a14:useLocalDpi xmlns:a14="http://schemas.microsoft.com/office/drawing/2010/main" val="0"/>
              </a:ext>
            </a:extLst>
          </a:blip>
          <a:stretch>
            <a:fillRect/>
          </a:stretch>
        </p:blipFill>
        <p:spPr>
          <a:xfrm>
            <a:off x="1099408" y="2773118"/>
            <a:ext cx="914400" cy="914400"/>
          </a:xfrm>
          <a:prstGeom prst="rect">
            <a:avLst/>
          </a:prstGeom>
        </p:spPr>
      </p:pic>
      <p:pic>
        <p:nvPicPr>
          <p:cNvPr id="12" name="Picture 11"/>
          <p:cNvPicPr>
            <a:picLocks noChangeAspect="1"/>
          </p:cNvPicPr>
          <p:nvPr/>
        </p:nvPicPr>
        <p:blipFill>
          <a:blip r:embed="rId11" cstate="email">
            <a:lum bright="70000" contrast="-70000"/>
            <a:extLst>
              <a:ext uri="{28A0092B-C50C-407E-A947-70E740481C1C}">
                <a14:useLocalDpi xmlns:a14="http://schemas.microsoft.com/office/drawing/2010/main" val="0"/>
              </a:ext>
            </a:extLst>
          </a:blip>
          <a:stretch>
            <a:fillRect/>
          </a:stretch>
        </p:blipFill>
        <p:spPr>
          <a:xfrm>
            <a:off x="6217556" y="1276349"/>
            <a:ext cx="914400" cy="914400"/>
          </a:xfrm>
          <a:prstGeom prst="rect">
            <a:avLst/>
          </a:prstGeom>
        </p:spPr>
      </p:pic>
      <p:pic>
        <p:nvPicPr>
          <p:cNvPr id="13" name="Picture 12"/>
          <p:cNvPicPr>
            <a:picLocks noChangeAspect="1"/>
          </p:cNvPicPr>
          <p:nvPr/>
        </p:nvPicPr>
        <p:blipFill>
          <a:blip r:embed="rId12" cstate="email">
            <a:lum bright="70000" contrast="-70000"/>
            <a:extLst>
              <a:ext uri="{28A0092B-C50C-407E-A947-70E740481C1C}">
                <a14:useLocalDpi xmlns:a14="http://schemas.microsoft.com/office/drawing/2010/main" val="0"/>
              </a:ext>
            </a:extLst>
          </a:blip>
          <a:stretch>
            <a:fillRect/>
          </a:stretch>
        </p:blipFill>
        <p:spPr>
          <a:xfrm>
            <a:off x="2320499" y="1946309"/>
            <a:ext cx="914400" cy="914400"/>
          </a:xfrm>
          <a:prstGeom prst="rect">
            <a:avLst/>
          </a:prstGeom>
        </p:spPr>
      </p:pic>
      <p:pic>
        <p:nvPicPr>
          <p:cNvPr id="14" name="Picture 13"/>
          <p:cNvPicPr>
            <a:picLocks noChangeAspect="1"/>
          </p:cNvPicPr>
          <p:nvPr/>
        </p:nvPicPr>
        <p:blipFill>
          <a:blip r:embed="rId13" cstate="email">
            <a:lum bright="70000" contrast="-70000"/>
            <a:extLst>
              <a:ext uri="{28A0092B-C50C-407E-A947-70E740481C1C}">
                <a14:useLocalDpi xmlns:a14="http://schemas.microsoft.com/office/drawing/2010/main" val="0"/>
              </a:ext>
            </a:extLst>
          </a:blip>
          <a:stretch>
            <a:fillRect/>
          </a:stretch>
        </p:blipFill>
        <p:spPr>
          <a:xfrm>
            <a:off x="1099408" y="1912276"/>
            <a:ext cx="914400" cy="914400"/>
          </a:xfrm>
          <a:prstGeom prst="rect">
            <a:avLst/>
          </a:prstGeom>
        </p:spPr>
      </p:pic>
      <p:pic>
        <p:nvPicPr>
          <p:cNvPr id="15" name="Picture 14"/>
          <p:cNvPicPr>
            <a:picLocks noChangeAspect="1"/>
          </p:cNvPicPr>
          <p:nvPr/>
        </p:nvPicPr>
        <p:blipFill>
          <a:blip r:embed="rId14" cstate="email">
            <a:lum bright="70000" contrast="-70000"/>
            <a:extLst>
              <a:ext uri="{28A0092B-C50C-407E-A947-70E740481C1C}">
                <a14:useLocalDpi xmlns:a14="http://schemas.microsoft.com/office/drawing/2010/main" val="0"/>
              </a:ext>
            </a:extLst>
          </a:blip>
          <a:stretch>
            <a:fillRect/>
          </a:stretch>
        </p:blipFill>
        <p:spPr>
          <a:xfrm>
            <a:off x="2320499" y="1085467"/>
            <a:ext cx="914400" cy="914400"/>
          </a:xfrm>
          <a:prstGeom prst="rect">
            <a:avLst/>
          </a:prstGeom>
        </p:spPr>
      </p:pic>
      <p:pic>
        <p:nvPicPr>
          <p:cNvPr id="16" name="Picture 15"/>
          <p:cNvPicPr>
            <a:picLocks noChangeAspect="1"/>
          </p:cNvPicPr>
          <p:nvPr/>
        </p:nvPicPr>
        <p:blipFill>
          <a:blip r:embed="rId15" cstate="email">
            <a:lum bright="70000" contrast="-70000"/>
            <a:extLst>
              <a:ext uri="{28A0092B-C50C-407E-A947-70E740481C1C}">
                <a14:useLocalDpi xmlns:a14="http://schemas.microsoft.com/office/drawing/2010/main" val="0"/>
              </a:ext>
            </a:extLst>
          </a:blip>
          <a:stretch>
            <a:fillRect/>
          </a:stretch>
        </p:blipFill>
        <p:spPr>
          <a:xfrm>
            <a:off x="1099408" y="1051434"/>
            <a:ext cx="914400" cy="914400"/>
          </a:xfrm>
          <a:prstGeom prst="rect">
            <a:avLst/>
          </a:prstGeom>
        </p:spPr>
      </p:pic>
      <p:pic>
        <p:nvPicPr>
          <p:cNvPr id="17" name="Picture 16"/>
          <p:cNvPicPr>
            <a:picLocks noChangeAspect="1"/>
          </p:cNvPicPr>
          <p:nvPr/>
        </p:nvPicPr>
        <p:blipFill>
          <a:blip r:embed="rId16" cstate="email">
            <a:lum bright="70000" contrast="-70000"/>
            <a:extLst>
              <a:ext uri="{28A0092B-C50C-407E-A947-70E740481C1C}">
                <a14:useLocalDpi xmlns:a14="http://schemas.microsoft.com/office/drawing/2010/main" val="0"/>
              </a:ext>
            </a:extLst>
          </a:blip>
          <a:stretch>
            <a:fillRect/>
          </a:stretch>
        </p:blipFill>
        <p:spPr>
          <a:xfrm>
            <a:off x="4659637" y="2802115"/>
            <a:ext cx="914400" cy="914400"/>
          </a:xfrm>
          <a:prstGeom prst="rect">
            <a:avLst/>
          </a:prstGeom>
        </p:spPr>
      </p:pic>
      <p:pic>
        <p:nvPicPr>
          <p:cNvPr id="18" name="Picture 17"/>
          <p:cNvPicPr>
            <a:picLocks noChangeAspect="1"/>
          </p:cNvPicPr>
          <p:nvPr/>
        </p:nvPicPr>
        <p:blipFill>
          <a:blip r:embed="rId17" cstate="email">
            <a:lum bright="70000" contrast="-70000"/>
            <a:extLst>
              <a:ext uri="{28A0092B-C50C-407E-A947-70E740481C1C}">
                <a14:useLocalDpi xmlns:a14="http://schemas.microsoft.com/office/drawing/2010/main" val="0"/>
              </a:ext>
            </a:extLst>
          </a:blip>
          <a:stretch>
            <a:fillRect/>
          </a:stretch>
        </p:blipFill>
        <p:spPr>
          <a:xfrm>
            <a:off x="6236606" y="2053771"/>
            <a:ext cx="914400" cy="914400"/>
          </a:xfrm>
          <a:prstGeom prst="rect">
            <a:avLst/>
          </a:prstGeom>
        </p:spPr>
      </p:pic>
      <p:pic>
        <p:nvPicPr>
          <p:cNvPr id="19" name="Picture 18"/>
          <p:cNvPicPr preferRelativeResize="0">
            <a:picLocks noChangeAspect="1"/>
          </p:cNvPicPr>
          <p:nvPr/>
        </p:nvPicPr>
        <p:blipFill>
          <a:blip r:embed="rId18" cstate="email">
            <a:lum bright="70000" contrast="-70000"/>
            <a:extLst>
              <a:ext uri="{28A0092B-C50C-407E-A947-70E740481C1C}">
                <a14:useLocalDpi xmlns:a14="http://schemas.microsoft.com/office/drawing/2010/main" val="0"/>
              </a:ext>
            </a:extLst>
          </a:blip>
          <a:stretch>
            <a:fillRect/>
          </a:stretch>
        </p:blipFill>
        <p:spPr>
          <a:xfrm>
            <a:off x="4472989" y="5617689"/>
            <a:ext cx="914400" cy="914400"/>
          </a:xfrm>
          <a:prstGeom prst="rect">
            <a:avLst/>
          </a:prstGeom>
        </p:spPr>
      </p:pic>
      <p:pic>
        <p:nvPicPr>
          <p:cNvPr id="20" name="Picture 19"/>
          <p:cNvPicPr preferRelativeResize="0">
            <a:picLocks noChangeAspect="1"/>
          </p:cNvPicPr>
          <p:nvPr/>
        </p:nvPicPr>
        <p:blipFill>
          <a:blip r:embed="rId19" cstate="email">
            <a:lum bright="70000" contrast="-70000"/>
            <a:extLst>
              <a:ext uri="{28A0092B-C50C-407E-A947-70E740481C1C}">
                <a14:useLocalDpi xmlns:a14="http://schemas.microsoft.com/office/drawing/2010/main" val="0"/>
              </a:ext>
            </a:extLst>
          </a:blip>
          <a:stretch>
            <a:fillRect/>
          </a:stretch>
        </p:blipFill>
        <p:spPr>
          <a:xfrm>
            <a:off x="3372105" y="5617689"/>
            <a:ext cx="914400" cy="914400"/>
          </a:xfrm>
          <a:prstGeom prst="rect">
            <a:avLst/>
          </a:prstGeom>
        </p:spPr>
      </p:pic>
      <p:pic>
        <p:nvPicPr>
          <p:cNvPr id="21" name="Picture 20"/>
          <p:cNvPicPr preferRelativeResize="0">
            <a:picLocks noChangeAspect="1"/>
          </p:cNvPicPr>
          <p:nvPr/>
        </p:nvPicPr>
        <p:blipFill>
          <a:blip r:embed="rId20" cstate="email">
            <a:lum bright="70000" contrast="-70000"/>
            <a:extLst>
              <a:ext uri="{28A0092B-C50C-407E-A947-70E740481C1C}">
                <a14:useLocalDpi xmlns:a14="http://schemas.microsoft.com/office/drawing/2010/main" val="0"/>
              </a:ext>
            </a:extLst>
          </a:blip>
          <a:stretch>
            <a:fillRect/>
          </a:stretch>
        </p:blipFill>
        <p:spPr>
          <a:xfrm>
            <a:off x="2271221" y="5617689"/>
            <a:ext cx="914400" cy="914400"/>
          </a:xfrm>
          <a:prstGeom prst="rect">
            <a:avLst/>
          </a:prstGeom>
        </p:spPr>
      </p:pic>
    </p:spTree>
    <p:custDataLst>
      <p:tags r:id="rId1"/>
    </p:custDataLst>
    <p:extLst>
      <p:ext uri="{BB962C8B-B14F-4D97-AF65-F5344CB8AC3E}">
        <p14:creationId xmlns:p14="http://schemas.microsoft.com/office/powerpoint/2010/main" val="50599415"/>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ustom Layout">
    <p:bg>
      <p:bgPr>
        <a:solidFill>
          <a:srgbClr val="323558"/>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lstStyle/>
          <a:p>
            <a:r>
              <a:rPr lang="en-US" smtClean="0">
                <a:solidFill>
                  <a:schemeClr val="bg1"/>
                </a:solidFill>
              </a:rPr>
              <a:t>Click to edit Master title style</a:t>
            </a:r>
            <a:endParaRPr lang="en-US" dirty="0">
              <a:solidFill>
                <a:schemeClr val="bg1"/>
              </a:solidFill>
            </a:endParaRPr>
          </a:p>
        </p:txBody>
      </p:sp>
      <p:sp>
        <p:nvSpPr>
          <p:cNvPr id="4" name="Oval 3"/>
          <p:cNvSpPr/>
          <p:nvPr/>
        </p:nvSpPr>
        <p:spPr>
          <a:xfrm>
            <a:off x="685800" y="1752600"/>
            <a:ext cx="533400" cy="5334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lumMod val="40000"/>
                    <a:lumOff val="60000"/>
                  </a:schemeClr>
                </a:solidFill>
                <a:latin typeface="Cambria"/>
                <a:cs typeface="Cambria"/>
              </a:rPr>
              <a:t>1</a:t>
            </a:r>
            <a:endParaRPr lang="en-US" sz="2800" dirty="0">
              <a:solidFill>
                <a:schemeClr val="tx1">
                  <a:lumMod val="40000"/>
                  <a:lumOff val="60000"/>
                </a:schemeClr>
              </a:solidFill>
              <a:latin typeface="Cambria"/>
              <a:cs typeface="Cambria"/>
            </a:endParaRPr>
          </a:p>
        </p:txBody>
      </p:sp>
      <p:sp>
        <p:nvSpPr>
          <p:cNvPr id="5" name="Oval 4"/>
          <p:cNvSpPr/>
          <p:nvPr/>
        </p:nvSpPr>
        <p:spPr>
          <a:xfrm>
            <a:off x="685800" y="2743200"/>
            <a:ext cx="533400" cy="5334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lumMod val="40000"/>
                    <a:lumOff val="60000"/>
                  </a:schemeClr>
                </a:solidFill>
                <a:latin typeface="Cambria"/>
                <a:cs typeface="Cambria"/>
              </a:rPr>
              <a:t>2</a:t>
            </a:r>
            <a:endParaRPr lang="en-US" sz="2800" dirty="0">
              <a:solidFill>
                <a:schemeClr val="tx1">
                  <a:lumMod val="40000"/>
                  <a:lumOff val="60000"/>
                </a:schemeClr>
              </a:solidFill>
              <a:latin typeface="Cambria"/>
              <a:cs typeface="Cambria"/>
            </a:endParaRPr>
          </a:p>
        </p:txBody>
      </p:sp>
      <p:sp>
        <p:nvSpPr>
          <p:cNvPr id="6" name="Oval 5"/>
          <p:cNvSpPr/>
          <p:nvPr/>
        </p:nvSpPr>
        <p:spPr>
          <a:xfrm>
            <a:off x="685800" y="3733800"/>
            <a:ext cx="533400" cy="5334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lumMod val="40000"/>
                    <a:lumOff val="60000"/>
                  </a:schemeClr>
                </a:solidFill>
                <a:latin typeface="Cambria"/>
                <a:cs typeface="Cambria"/>
              </a:rPr>
              <a:t>3</a:t>
            </a:r>
          </a:p>
        </p:txBody>
      </p:sp>
      <p:sp>
        <p:nvSpPr>
          <p:cNvPr id="7" name="Oval 6"/>
          <p:cNvSpPr/>
          <p:nvPr/>
        </p:nvSpPr>
        <p:spPr>
          <a:xfrm>
            <a:off x="685800" y="4648200"/>
            <a:ext cx="533400" cy="5334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lumMod val="40000"/>
                    <a:lumOff val="60000"/>
                  </a:schemeClr>
                </a:solidFill>
                <a:latin typeface="Cambria"/>
                <a:cs typeface="Cambria"/>
              </a:rPr>
              <a:t>4</a:t>
            </a:r>
            <a:endParaRPr lang="en-US" sz="2800" dirty="0">
              <a:solidFill>
                <a:schemeClr val="tx1">
                  <a:lumMod val="40000"/>
                  <a:lumOff val="60000"/>
                </a:schemeClr>
              </a:solidFill>
              <a:latin typeface="Cambria"/>
              <a:cs typeface="Cambria"/>
            </a:endParaRPr>
          </a:p>
        </p:txBody>
      </p:sp>
      <p:sp>
        <p:nvSpPr>
          <p:cNvPr id="8" name="Oval 7"/>
          <p:cNvSpPr/>
          <p:nvPr/>
        </p:nvSpPr>
        <p:spPr>
          <a:xfrm>
            <a:off x="1796143" y="1752600"/>
            <a:ext cx="533400" cy="533400"/>
          </a:xfrm>
          <a:prstGeom prst="ellipse">
            <a:avLst/>
          </a:prstGeom>
          <a:noFill/>
          <a:ln w="28575">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lumMod val="40000"/>
                    <a:lumOff val="60000"/>
                  </a:schemeClr>
                </a:solidFill>
                <a:latin typeface="Cambria"/>
                <a:cs typeface="Cambria"/>
              </a:rPr>
              <a:t>1</a:t>
            </a:r>
            <a:endParaRPr lang="en-US" sz="2800" dirty="0">
              <a:solidFill>
                <a:schemeClr val="accent3">
                  <a:lumMod val="40000"/>
                  <a:lumOff val="60000"/>
                </a:schemeClr>
              </a:solidFill>
              <a:latin typeface="Cambria"/>
              <a:cs typeface="Cambria"/>
            </a:endParaRPr>
          </a:p>
        </p:txBody>
      </p:sp>
      <p:sp>
        <p:nvSpPr>
          <p:cNvPr id="9" name="Oval 8"/>
          <p:cNvSpPr/>
          <p:nvPr/>
        </p:nvSpPr>
        <p:spPr>
          <a:xfrm>
            <a:off x="1796143" y="2743200"/>
            <a:ext cx="533400" cy="533400"/>
          </a:xfrm>
          <a:prstGeom prst="ellipse">
            <a:avLst/>
          </a:prstGeom>
          <a:noFill/>
          <a:ln w="28575">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lumMod val="40000"/>
                    <a:lumOff val="60000"/>
                  </a:schemeClr>
                </a:solidFill>
                <a:latin typeface="Cambria"/>
                <a:cs typeface="Cambria"/>
              </a:rPr>
              <a:t>2</a:t>
            </a:r>
            <a:endParaRPr lang="en-US" sz="2800" dirty="0">
              <a:solidFill>
                <a:schemeClr val="accent3">
                  <a:lumMod val="40000"/>
                  <a:lumOff val="60000"/>
                </a:schemeClr>
              </a:solidFill>
              <a:latin typeface="Cambria"/>
              <a:cs typeface="Cambria"/>
            </a:endParaRPr>
          </a:p>
        </p:txBody>
      </p:sp>
      <p:sp>
        <p:nvSpPr>
          <p:cNvPr id="10" name="Oval 9"/>
          <p:cNvSpPr/>
          <p:nvPr/>
        </p:nvSpPr>
        <p:spPr>
          <a:xfrm>
            <a:off x="1796143" y="3733800"/>
            <a:ext cx="533400" cy="533400"/>
          </a:xfrm>
          <a:prstGeom prst="ellipse">
            <a:avLst/>
          </a:prstGeom>
          <a:noFill/>
          <a:ln w="28575">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3">
                    <a:lumMod val="40000"/>
                    <a:lumOff val="60000"/>
                  </a:schemeClr>
                </a:solidFill>
                <a:latin typeface="Cambria"/>
                <a:cs typeface="Cambria"/>
              </a:rPr>
              <a:t>3</a:t>
            </a:r>
          </a:p>
        </p:txBody>
      </p:sp>
      <p:sp>
        <p:nvSpPr>
          <p:cNvPr id="11" name="Oval 10"/>
          <p:cNvSpPr/>
          <p:nvPr/>
        </p:nvSpPr>
        <p:spPr>
          <a:xfrm>
            <a:off x="1796143" y="4648200"/>
            <a:ext cx="533400" cy="533400"/>
          </a:xfrm>
          <a:prstGeom prst="ellipse">
            <a:avLst/>
          </a:prstGeom>
          <a:noFill/>
          <a:ln w="28575">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lumMod val="40000"/>
                    <a:lumOff val="60000"/>
                  </a:schemeClr>
                </a:solidFill>
                <a:latin typeface="Cambria"/>
                <a:cs typeface="Cambria"/>
              </a:rPr>
              <a:t>4</a:t>
            </a:r>
            <a:endParaRPr lang="en-US" sz="2800" dirty="0">
              <a:solidFill>
                <a:schemeClr val="accent3">
                  <a:lumMod val="40000"/>
                  <a:lumOff val="60000"/>
                </a:schemeClr>
              </a:solidFill>
              <a:latin typeface="Cambria"/>
              <a:cs typeface="Cambria"/>
            </a:endParaRPr>
          </a:p>
        </p:txBody>
      </p:sp>
      <p:sp>
        <p:nvSpPr>
          <p:cNvPr id="12" name="Oval 11"/>
          <p:cNvSpPr/>
          <p:nvPr/>
        </p:nvSpPr>
        <p:spPr>
          <a:xfrm>
            <a:off x="2906486" y="1761671"/>
            <a:ext cx="533400" cy="533400"/>
          </a:xfrm>
          <a:prstGeom prst="ellipse">
            <a:avLst/>
          </a:prstGeom>
          <a:noFill/>
          <a:ln w="28575">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lumMod val="40000"/>
                    <a:lumOff val="60000"/>
                  </a:schemeClr>
                </a:solidFill>
                <a:latin typeface="Cambria"/>
                <a:cs typeface="Cambria"/>
              </a:rPr>
              <a:t>1</a:t>
            </a:r>
            <a:endParaRPr lang="en-US" sz="2800" dirty="0">
              <a:solidFill>
                <a:schemeClr val="accent6">
                  <a:lumMod val="40000"/>
                  <a:lumOff val="60000"/>
                </a:schemeClr>
              </a:solidFill>
              <a:latin typeface="Cambria"/>
              <a:cs typeface="Cambria"/>
            </a:endParaRPr>
          </a:p>
        </p:txBody>
      </p:sp>
      <p:sp>
        <p:nvSpPr>
          <p:cNvPr id="13" name="Oval 12"/>
          <p:cNvSpPr/>
          <p:nvPr/>
        </p:nvSpPr>
        <p:spPr>
          <a:xfrm>
            <a:off x="2906486" y="2752271"/>
            <a:ext cx="533400" cy="533400"/>
          </a:xfrm>
          <a:prstGeom prst="ellipse">
            <a:avLst/>
          </a:prstGeom>
          <a:noFill/>
          <a:ln w="28575">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lumMod val="40000"/>
                    <a:lumOff val="60000"/>
                  </a:schemeClr>
                </a:solidFill>
                <a:latin typeface="Cambria"/>
                <a:cs typeface="Cambria"/>
              </a:rPr>
              <a:t>2</a:t>
            </a:r>
            <a:endParaRPr lang="en-US" sz="2800" dirty="0">
              <a:solidFill>
                <a:schemeClr val="accent6">
                  <a:lumMod val="40000"/>
                  <a:lumOff val="60000"/>
                </a:schemeClr>
              </a:solidFill>
              <a:latin typeface="Cambria"/>
              <a:cs typeface="Cambria"/>
            </a:endParaRPr>
          </a:p>
        </p:txBody>
      </p:sp>
      <p:sp>
        <p:nvSpPr>
          <p:cNvPr id="14" name="Oval 13"/>
          <p:cNvSpPr/>
          <p:nvPr/>
        </p:nvSpPr>
        <p:spPr>
          <a:xfrm>
            <a:off x="2906486" y="3742871"/>
            <a:ext cx="533400" cy="533400"/>
          </a:xfrm>
          <a:prstGeom prst="ellipse">
            <a:avLst/>
          </a:prstGeom>
          <a:noFill/>
          <a:ln w="28575">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6">
                    <a:lumMod val="40000"/>
                    <a:lumOff val="60000"/>
                  </a:schemeClr>
                </a:solidFill>
                <a:latin typeface="Cambria"/>
                <a:cs typeface="Cambria"/>
              </a:rPr>
              <a:t>3</a:t>
            </a:r>
          </a:p>
        </p:txBody>
      </p:sp>
      <p:sp>
        <p:nvSpPr>
          <p:cNvPr id="15" name="Oval 14"/>
          <p:cNvSpPr/>
          <p:nvPr/>
        </p:nvSpPr>
        <p:spPr>
          <a:xfrm>
            <a:off x="2906486" y="4657271"/>
            <a:ext cx="533400" cy="533400"/>
          </a:xfrm>
          <a:prstGeom prst="ellipse">
            <a:avLst/>
          </a:prstGeom>
          <a:noFill/>
          <a:ln w="28575">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lumMod val="40000"/>
                    <a:lumOff val="60000"/>
                  </a:schemeClr>
                </a:solidFill>
                <a:latin typeface="Cambria"/>
                <a:cs typeface="Cambria"/>
              </a:rPr>
              <a:t>4</a:t>
            </a:r>
            <a:endParaRPr lang="en-US" sz="2800" dirty="0">
              <a:solidFill>
                <a:schemeClr val="accent6">
                  <a:lumMod val="40000"/>
                  <a:lumOff val="60000"/>
                </a:schemeClr>
              </a:solidFill>
              <a:latin typeface="Cambria"/>
              <a:cs typeface="Cambria"/>
            </a:endParaRPr>
          </a:p>
        </p:txBody>
      </p:sp>
    </p:spTree>
    <p:custDataLst>
      <p:tags r:id="rId1"/>
    </p:custDataLst>
    <p:extLst>
      <p:ext uri="{BB962C8B-B14F-4D97-AF65-F5344CB8AC3E}">
        <p14:creationId xmlns:p14="http://schemas.microsoft.com/office/powerpoint/2010/main" val="17109635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323558"/>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lstStyle/>
          <a:p>
            <a:r>
              <a:rPr lang="en-US" smtClean="0">
                <a:solidFill>
                  <a:schemeClr val="bg1"/>
                </a:solidFill>
              </a:rPr>
              <a:t>Click to edit Master title style</a:t>
            </a:r>
            <a:endParaRPr lang="en-US" dirty="0">
              <a:solidFill>
                <a:schemeClr val="bg1"/>
              </a:solidFill>
            </a:endParaRPr>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24973" y="1278854"/>
            <a:ext cx="640135" cy="457240"/>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24973" y="1894409"/>
            <a:ext cx="640135" cy="457240"/>
          </a:xfrm>
          <a:prstGeom prst="rect">
            <a:avLst/>
          </a:prstGeom>
        </p:spPr>
      </p:pic>
      <p:pic>
        <p:nvPicPr>
          <p:cNvPr id="6" name="Picture 5"/>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24973" y="2533036"/>
            <a:ext cx="640135" cy="457240"/>
          </a:xfrm>
          <a:prstGeom prst="rect">
            <a:avLst/>
          </a:prstGeom>
        </p:spPr>
      </p:pic>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224971" y="3189475"/>
            <a:ext cx="640135" cy="457240"/>
          </a:xfrm>
          <a:prstGeom prst="rect">
            <a:avLst/>
          </a:prstGeom>
        </p:spPr>
      </p:pic>
      <p:pic>
        <p:nvPicPr>
          <p:cNvPr id="8" name="Picture 7"/>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067465" y="1278854"/>
            <a:ext cx="1371719" cy="457240"/>
          </a:xfrm>
          <a:prstGeom prst="rect">
            <a:avLst/>
          </a:prstGeom>
        </p:spPr>
      </p:pic>
      <p:pic>
        <p:nvPicPr>
          <p:cNvPr id="9" name="Picture 8"/>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067465" y="1923458"/>
            <a:ext cx="1371719" cy="451143"/>
          </a:xfrm>
          <a:prstGeom prst="rect">
            <a:avLst/>
          </a:prstGeom>
        </p:spPr>
      </p:pic>
      <p:pic>
        <p:nvPicPr>
          <p:cNvPr id="10" name="Picture 9"/>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1067466" y="2533036"/>
            <a:ext cx="1371719" cy="457240"/>
          </a:xfrm>
          <a:prstGeom prst="rect">
            <a:avLst/>
          </a:prstGeom>
        </p:spPr>
      </p:pic>
      <p:pic>
        <p:nvPicPr>
          <p:cNvPr id="11" name="Picture 10"/>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1067465" y="3195572"/>
            <a:ext cx="1371719" cy="451143"/>
          </a:xfrm>
          <a:prstGeom prst="rect">
            <a:avLst/>
          </a:prstGeom>
        </p:spPr>
      </p:pic>
      <p:pic>
        <p:nvPicPr>
          <p:cNvPr id="12" name="Picture 11"/>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2741905" y="1278854"/>
            <a:ext cx="1554615" cy="457240"/>
          </a:xfrm>
          <a:prstGeom prst="rect">
            <a:avLst/>
          </a:prstGeom>
        </p:spPr>
      </p:pic>
      <p:pic>
        <p:nvPicPr>
          <p:cNvPr id="13" name="Picture 12"/>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2741905" y="1888432"/>
            <a:ext cx="1554615" cy="457240"/>
          </a:xfrm>
          <a:prstGeom prst="rect">
            <a:avLst/>
          </a:prstGeom>
        </p:spPr>
      </p:pic>
      <p:pic>
        <p:nvPicPr>
          <p:cNvPr id="14" name="Picture 13"/>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2741905" y="2521082"/>
            <a:ext cx="1554615" cy="457240"/>
          </a:xfrm>
          <a:prstGeom prst="rect">
            <a:avLst/>
          </a:prstGeom>
        </p:spPr>
      </p:pic>
      <p:pic>
        <p:nvPicPr>
          <p:cNvPr id="15" name="Picture 14"/>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2741903" y="3171543"/>
            <a:ext cx="1554615" cy="457240"/>
          </a:xfrm>
          <a:prstGeom prst="rect">
            <a:avLst/>
          </a:prstGeom>
        </p:spPr>
      </p:pic>
      <p:grpSp>
        <p:nvGrpSpPr>
          <p:cNvPr id="71" name="Group 70"/>
          <p:cNvGrpSpPr/>
          <p:nvPr/>
        </p:nvGrpSpPr>
        <p:grpSpPr>
          <a:xfrm>
            <a:off x="4925168" y="3628783"/>
            <a:ext cx="640080" cy="457200"/>
            <a:chOff x="912948" y="1357085"/>
            <a:chExt cx="640080" cy="457200"/>
          </a:xfrm>
        </p:grpSpPr>
        <p:sp>
          <p:nvSpPr>
            <p:cNvPr id="72" name="Pentagon 71"/>
            <p:cNvSpPr/>
            <p:nvPr/>
          </p:nvSpPr>
          <p:spPr>
            <a:xfrm>
              <a:off x="1095828" y="1357085"/>
              <a:ext cx="457200" cy="457200"/>
            </a:xfrm>
            <a:prstGeom prst="homePlat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912948" y="1357085"/>
              <a:ext cx="182880" cy="457200"/>
            </a:xfrm>
            <a:prstGeom prst="rect">
              <a:avLst/>
            </a:prstGeom>
            <a:solidFill>
              <a:schemeClr val="accent4">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p:cNvGrpSpPr/>
          <p:nvPr/>
        </p:nvGrpSpPr>
        <p:grpSpPr>
          <a:xfrm>
            <a:off x="4925168" y="4463354"/>
            <a:ext cx="640080" cy="457200"/>
            <a:chOff x="912948" y="2191656"/>
            <a:chExt cx="640080" cy="457200"/>
          </a:xfrm>
        </p:grpSpPr>
        <p:sp>
          <p:nvSpPr>
            <p:cNvPr id="75" name="Pentagon 74"/>
            <p:cNvSpPr/>
            <p:nvPr/>
          </p:nvSpPr>
          <p:spPr>
            <a:xfrm>
              <a:off x="1095828" y="2191656"/>
              <a:ext cx="457200" cy="457200"/>
            </a:xfrm>
            <a:prstGeom prst="homePlat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912948" y="2191656"/>
              <a:ext cx="182880" cy="457200"/>
            </a:xfrm>
            <a:prstGeom prst="rect">
              <a:avLst/>
            </a:prstGeom>
            <a:solidFill>
              <a:schemeClr val="accent3">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4925168" y="5297925"/>
            <a:ext cx="640080" cy="457200"/>
            <a:chOff x="912948" y="3026227"/>
            <a:chExt cx="640080" cy="457200"/>
          </a:xfrm>
        </p:grpSpPr>
        <p:sp>
          <p:nvSpPr>
            <p:cNvPr id="78" name="Pentagon 77"/>
            <p:cNvSpPr/>
            <p:nvPr/>
          </p:nvSpPr>
          <p:spPr>
            <a:xfrm>
              <a:off x="1095828" y="3026227"/>
              <a:ext cx="457200" cy="457200"/>
            </a:xfrm>
            <a:prstGeom prst="homePlat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912948" y="3026227"/>
              <a:ext cx="182880" cy="457200"/>
            </a:xfrm>
            <a:prstGeom prst="rect">
              <a:avLst/>
            </a:prstGeom>
            <a:solidFill>
              <a:schemeClr val="tx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p:cNvGrpSpPr/>
          <p:nvPr/>
        </p:nvGrpSpPr>
        <p:grpSpPr>
          <a:xfrm>
            <a:off x="4925168" y="6132496"/>
            <a:ext cx="640080" cy="457200"/>
            <a:chOff x="912948" y="3860798"/>
            <a:chExt cx="640080" cy="457200"/>
          </a:xfrm>
        </p:grpSpPr>
        <p:sp>
          <p:nvSpPr>
            <p:cNvPr id="81" name="Pentagon 80"/>
            <p:cNvSpPr/>
            <p:nvPr/>
          </p:nvSpPr>
          <p:spPr>
            <a:xfrm>
              <a:off x="1095828" y="3860798"/>
              <a:ext cx="457200" cy="45720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912948" y="3860798"/>
              <a:ext cx="182880" cy="45720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p:cNvGrpSpPr/>
          <p:nvPr/>
        </p:nvGrpSpPr>
        <p:grpSpPr>
          <a:xfrm>
            <a:off x="5696141" y="3632879"/>
            <a:ext cx="1371600" cy="453104"/>
            <a:chOff x="2303060" y="1350261"/>
            <a:chExt cx="1371600" cy="453104"/>
          </a:xfrm>
        </p:grpSpPr>
        <p:sp>
          <p:nvSpPr>
            <p:cNvPr id="84" name="Round Same Side Corner Rectangle 83"/>
            <p:cNvSpPr/>
            <p:nvPr/>
          </p:nvSpPr>
          <p:spPr>
            <a:xfrm>
              <a:off x="2303060" y="1350261"/>
              <a:ext cx="1371600" cy="365760"/>
            </a:xfrm>
            <a:prstGeom prst="round2Same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2303060" y="1711925"/>
              <a:ext cx="1371600" cy="91440"/>
            </a:xfrm>
            <a:prstGeom prst="rect">
              <a:avLst/>
            </a:prstGeom>
            <a:solidFill>
              <a:schemeClr val="accent4">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p:cNvGrpSpPr/>
          <p:nvPr/>
        </p:nvGrpSpPr>
        <p:grpSpPr>
          <a:xfrm>
            <a:off x="5696141" y="4447647"/>
            <a:ext cx="1371600" cy="453104"/>
            <a:chOff x="2303060" y="2165029"/>
            <a:chExt cx="1371600" cy="453104"/>
          </a:xfrm>
        </p:grpSpPr>
        <p:sp>
          <p:nvSpPr>
            <p:cNvPr id="87" name="Round Same Side Corner Rectangle 86"/>
            <p:cNvSpPr/>
            <p:nvPr/>
          </p:nvSpPr>
          <p:spPr>
            <a:xfrm>
              <a:off x="2303060" y="2165029"/>
              <a:ext cx="1371600" cy="365760"/>
            </a:xfrm>
            <a:prstGeom prst="round2Same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2303060" y="2526693"/>
              <a:ext cx="1371600" cy="91440"/>
            </a:xfrm>
            <a:prstGeom prst="rect">
              <a:avLst/>
            </a:prstGeom>
            <a:solidFill>
              <a:schemeClr val="accent3">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p:cNvGrpSpPr/>
          <p:nvPr/>
        </p:nvGrpSpPr>
        <p:grpSpPr>
          <a:xfrm>
            <a:off x="5696141" y="5308845"/>
            <a:ext cx="1371600" cy="453104"/>
            <a:chOff x="2303060" y="3026227"/>
            <a:chExt cx="1371600" cy="453104"/>
          </a:xfrm>
        </p:grpSpPr>
        <p:sp>
          <p:nvSpPr>
            <p:cNvPr id="90" name="Round Same Side Corner Rectangle 89"/>
            <p:cNvSpPr/>
            <p:nvPr/>
          </p:nvSpPr>
          <p:spPr>
            <a:xfrm>
              <a:off x="2303060" y="3026227"/>
              <a:ext cx="1371600" cy="365760"/>
            </a:xfrm>
            <a:prstGeom prst="round2Same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2303060" y="3387891"/>
              <a:ext cx="1371600" cy="91440"/>
            </a:xfrm>
            <a:prstGeom prst="rect">
              <a:avLst/>
            </a:prstGeom>
            <a:solidFill>
              <a:schemeClr val="tx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2" name="Group 91"/>
          <p:cNvGrpSpPr/>
          <p:nvPr/>
        </p:nvGrpSpPr>
        <p:grpSpPr>
          <a:xfrm>
            <a:off x="5696141" y="6123613"/>
            <a:ext cx="1371600" cy="453104"/>
            <a:chOff x="2303060" y="3840995"/>
            <a:chExt cx="1371600" cy="453104"/>
          </a:xfrm>
        </p:grpSpPr>
        <p:sp>
          <p:nvSpPr>
            <p:cNvPr id="93" name="Round Same Side Corner Rectangle 92"/>
            <p:cNvSpPr/>
            <p:nvPr/>
          </p:nvSpPr>
          <p:spPr>
            <a:xfrm>
              <a:off x="2303060" y="3840995"/>
              <a:ext cx="1371600" cy="365760"/>
            </a:xfrm>
            <a:prstGeom prst="round2Same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2303060" y="4202659"/>
              <a:ext cx="1371600" cy="9144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p:cNvGrpSpPr/>
          <p:nvPr/>
        </p:nvGrpSpPr>
        <p:grpSpPr>
          <a:xfrm>
            <a:off x="7364549" y="3628783"/>
            <a:ext cx="1554480" cy="457200"/>
            <a:chOff x="4600118" y="1357085"/>
            <a:chExt cx="1554480" cy="457200"/>
          </a:xfrm>
        </p:grpSpPr>
        <p:sp>
          <p:nvSpPr>
            <p:cNvPr id="96" name="Pentagon 95"/>
            <p:cNvSpPr/>
            <p:nvPr/>
          </p:nvSpPr>
          <p:spPr>
            <a:xfrm>
              <a:off x="4782998" y="1357085"/>
              <a:ext cx="1371600" cy="457200"/>
            </a:xfrm>
            <a:prstGeom prst="homePlat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4600118" y="1357085"/>
              <a:ext cx="182880" cy="457200"/>
            </a:xfrm>
            <a:prstGeom prst="rect">
              <a:avLst/>
            </a:prstGeom>
            <a:solidFill>
              <a:schemeClr val="accent4">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97"/>
          <p:cNvGrpSpPr/>
          <p:nvPr/>
        </p:nvGrpSpPr>
        <p:grpSpPr>
          <a:xfrm>
            <a:off x="7364549" y="4463354"/>
            <a:ext cx="1554480" cy="457200"/>
            <a:chOff x="4600118" y="2191656"/>
            <a:chExt cx="1554480" cy="457200"/>
          </a:xfrm>
        </p:grpSpPr>
        <p:sp>
          <p:nvSpPr>
            <p:cNvPr id="99" name="Pentagon 98"/>
            <p:cNvSpPr/>
            <p:nvPr/>
          </p:nvSpPr>
          <p:spPr>
            <a:xfrm>
              <a:off x="4782998" y="2191656"/>
              <a:ext cx="1371600" cy="457200"/>
            </a:xfrm>
            <a:prstGeom prst="homePlat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4600118" y="2191656"/>
              <a:ext cx="182880" cy="457200"/>
            </a:xfrm>
            <a:prstGeom prst="rect">
              <a:avLst/>
            </a:prstGeom>
            <a:solidFill>
              <a:schemeClr val="accent3">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p:cNvGrpSpPr/>
          <p:nvPr/>
        </p:nvGrpSpPr>
        <p:grpSpPr>
          <a:xfrm>
            <a:off x="7364549" y="5297925"/>
            <a:ext cx="1554480" cy="457200"/>
            <a:chOff x="4600118" y="3026227"/>
            <a:chExt cx="1554480" cy="457200"/>
          </a:xfrm>
        </p:grpSpPr>
        <p:sp>
          <p:nvSpPr>
            <p:cNvPr id="102" name="Pentagon 101"/>
            <p:cNvSpPr/>
            <p:nvPr/>
          </p:nvSpPr>
          <p:spPr>
            <a:xfrm>
              <a:off x="4782998" y="3026227"/>
              <a:ext cx="1371600" cy="457200"/>
            </a:xfrm>
            <a:prstGeom prst="homePlat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600118" y="3026227"/>
              <a:ext cx="182880" cy="457200"/>
            </a:xfrm>
            <a:prstGeom prst="rect">
              <a:avLst/>
            </a:prstGeom>
            <a:solidFill>
              <a:schemeClr val="tx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7364549" y="6132496"/>
            <a:ext cx="1554480" cy="457200"/>
            <a:chOff x="4600118" y="3860798"/>
            <a:chExt cx="1554480" cy="457200"/>
          </a:xfrm>
        </p:grpSpPr>
        <p:sp>
          <p:nvSpPr>
            <p:cNvPr id="105" name="Pentagon 104"/>
            <p:cNvSpPr/>
            <p:nvPr/>
          </p:nvSpPr>
          <p:spPr>
            <a:xfrm>
              <a:off x="4782998" y="3860798"/>
              <a:ext cx="1371600" cy="45720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4600118" y="3860798"/>
              <a:ext cx="182880" cy="45720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5282664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Break Center Green">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27205"/>
            <a:ext cx="6060560" cy="914400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Green</a:t>
            </a:r>
            <a:endParaRPr lang="en-US" dirty="0"/>
          </a:p>
        </p:txBody>
      </p:sp>
      <p:sp>
        <p:nvSpPr>
          <p:cNvPr id="10" name="Text Placeholder 2"/>
          <p:cNvSpPr>
            <a:spLocks noGrp="1"/>
          </p:cNvSpPr>
          <p:nvPr>
            <p:ph type="body" idx="1" hasCustomPrompt="1"/>
          </p:nvPr>
        </p:nvSpPr>
        <p:spPr>
          <a:xfrm>
            <a:off x="283027" y="2013184"/>
            <a:ext cx="8577943" cy="635674"/>
          </a:xfrm>
        </p:spPr>
        <p:txBody>
          <a:bodyPr/>
          <a:lstStyle>
            <a:lvl1pPr marL="0" indent="0" algn="ctr">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extLst>
      <p:ext uri="{BB962C8B-B14F-4D97-AF65-F5344CB8AC3E}">
        <p14:creationId xmlns:p14="http://schemas.microsoft.com/office/powerpoint/2010/main" val="1505955814"/>
      </p:ext>
    </p:extLst>
  </p:cSld>
  <p:clrMapOvr>
    <a:masterClrMapping/>
  </p:clrMapOvr>
  <p:timing>
    <p:tnLst>
      <p:par>
        <p:cTn id="1" dur="indefinite" restart="never" nodeType="tmRoot"/>
      </p:par>
    </p:tnLst>
  </p:timing>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4" name="Title 1"/>
          <p:cNvSpPr>
            <a:spLocks noGrp="1"/>
          </p:cNvSpPr>
          <p:nvPr>
            <p:ph type="title"/>
          </p:nvPr>
        </p:nvSpPr>
        <p:spPr>
          <a:xfrm>
            <a:off x="791029" y="2973379"/>
            <a:ext cx="7772400" cy="911243"/>
          </a:xfrm>
        </p:spPr>
        <p:txBody>
          <a:bodyPr>
            <a:normAutofit/>
          </a:bodyPr>
          <a:lstStyle/>
          <a:p>
            <a:r>
              <a:rPr lang="en-US" smtClean="0"/>
              <a:t>Click to edit Master title style</a:t>
            </a:r>
            <a:endParaRPr lang="en-US" dirty="0"/>
          </a:p>
        </p:txBody>
      </p:sp>
      <p:grpSp>
        <p:nvGrpSpPr>
          <p:cNvPr id="5" name="Group 4"/>
          <p:cNvGrpSpPr/>
          <p:nvPr/>
        </p:nvGrpSpPr>
        <p:grpSpPr>
          <a:xfrm>
            <a:off x="7094966" y="0"/>
            <a:ext cx="1371719" cy="457240"/>
            <a:chOff x="7094966" y="0"/>
            <a:chExt cx="1371719" cy="457240"/>
          </a:xfrm>
        </p:grpSpPr>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rot="10800000">
              <a:off x="7094966" y="0"/>
              <a:ext cx="1371719" cy="457240"/>
            </a:xfrm>
            <a:prstGeom prst="rect">
              <a:avLst/>
            </a:prstGeom>
          </p:spPr>
        </p:pic>
        <p:sp>
          <p:nvSpPr>
            <p:cNvPr id="7" name="TextBox 6"/>
            <p:cNvSpPr txBox="1"/>
            <p:nvPr/>
          </p:nvSpPr>
          <p:spPr>
            <a:xfrm>
              <a:off x="7094967" y="87240"/>
              <a:ext cx="1371718" cy="338554"/>
            </a:xfrm>
            <a:prstGeom prst="rect">
              <a:avLst/>
            </a:prstGeom>
            <a:noFill/>
          </p:spPr>
          <p:txBody>
            <a:bodyPr wrap="square" rtlCol="0">
              <a:spAutoFit/>
            </a:bodyPr>
            <a:lstStyle/>
            <a:p>
              <a:pPr algn="ctr"/>
              <a:r>
                <a:rPr lang="en-US" sz="1600" dirty="0" smtClean="0">
                  <a:solidFill>
                    <a:schemeClr val="bg1"/>
                  </a:solidFill>
                  <a:latin typeface="+mj-lt"/>
                </a:rPr>
                <a:t>Resources</a:t>
              </a:r>
              <a:endParaRPr lang="en-US" sz="1200" dirty="0">
                <a:solidFill>
                  <a:schemeClr val="bg1"/>
                </a:solidFill>
                <a:latin typeface="+mj-lt"/>
              </a:endParaRPr>
            </a:p>
          </p:txBody>
        </p:sp>
      </p:grpSp>
      <p:grpSp>
        <p:nvGrpSpPr>
          <p:cNvPr id="8" name="Group 7"/>
          <p:cNvGrpSpPr/>
          <p:nvPr/>
        </p:nvGrpSpPr>
        <p:grpSpPr>
          <a:xfrm>
            <a:off x="5123903" y="-1159"/>
            <a:ext cx="1371719" cy="458399"/>
            <a:chOff x="5123903" y="-1159"/>
            <a:chExt cx="1371719" cy="458399"/>
          </a:xfrm>
        </p:grpSpPr>
        <p:pic>
          <p:nvPicPr>
            <p:cNvPr id="9" name="Picture 8"/>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rot="10800000">
              <a:off x="5123903" y="-1159"/>
              <a:ext cx="1371719" cy="451143"/>
            </a:xfrm>
            <a:prstGeom prst="rect">
              <a:avLst/>
            </a:prstGeom>
          </p:spPr>
        </p:pic>
        <p:sp>
          <p:nvSpPr>
            <p:cNvPr id="10" name="TextBox 9"/>
            <p:cNvSpPr txBox="1"/>
            <p:nvPr/>
          </p:nvSpPr>
          <p:spPr>
            <a:xfrm>
              <a:off x="5123903" y="106689"/>
              <a:ext cx="1371719" cy="350551"/>
            </a:xfrm>
            <a:prstGeom prst="rect">
              <a:avLst/>
            </a:prstGeom>
            <a:noFill/>
          </p:spPr>
          <p:txBody>
            <a:bodyPr wrap="square" rtlCol="0">
              <a:spAutoFit/>
            </a:bodyPr>
            <a:lstStyle/>
            <a:p>
              <a:pPr algn="ctr"/>
              <a:r>
                <a:rPr lang="en-US" sz="1600" dirty="0" smtClean="0">
                  <a:solidFill>
                    <a:schemeClr val="bg1"/>
                  </a:solidFill>
                  <a:latin typeface="+mj-lt"/>
                </a:rPr>
                <a:t>References</a:t>
              </a:r>
              <a:endParaRPr lang="en-US" sz="1200" dirty="0">
                <a:solidFill>
                  <a:schemeClr val="bg1"/>
                </a:solidFill>
                <a:latin typeface="+mj-lt"/>
              </a:endParaRPr>
            </a:p>
          </p:txBody>
        </p:sp>
      </p:grpSp>
      <p:grpSp>
        <p:nvGrpSpPr>
          <p:cNvPr id="11" name="Group 10"/>
          <p:cNvGrpSpPr/>
          <p:nvPr/>
        </p:nvGrpSpPr>
        <p:grpSpPr>
          <a:xfrm>
            <a:off x="2943880" y="-7255"/>
            <a:ext cx="1371719" cy="457240"/>
            <a:chOff x="2943880" y="-7255"/>
            <a:chExt cx="1371719" cy="457240"/>
          </a:xfrm>
        </p:grpSpPr>
        <p:pic>
          <p:nvPicPr>
            <p:cNvPr id="12" name="Picture 11"/>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rot="10800000">
              <a:off x="2943880" y="-7255"/>
              <a:ext cx="1371719" cy="457240"/>
            </a:xfrm>
            <a:prstGeom prst="rect">
              <a:avLst/>
            </a:prstGeom>
          </p:spPr>
        </p:pic>
        <p:sp>
          <p:nvSpPr>
            <p:cNvPr id="13" name="TextBox 12"/>
            <p:cNvSpPr txBox="1"/>
            <p:nvPr/>
          </p:nvSpPr>
          <p:spPr>
            <a:xfrm>
              <a:off x="2943880" y="97014"/>
              <a:ext cx="1371719" cy="350551"/>
            </a:xfrm>
            <a:prstGeom prst="rect">
              <a:avLst/>
            </a:prstGeom>
            <a:noFill/>
          </p:spPr>
          <p:txBody>
            <a:bodyPr wrap="square" rtlCol="0">
              <a:spAutoFit/>
            </a:bodyPr>
            <a:lstStyle/>
            <a:p>
              <a:pPr algn="ctr"/>
              <a:r>
                <a:rPr lang="en-US" sz="1600" dirty="0" smtClean="0">
                  <a:solidFill>
                    <a:schemeClr val="bg1"/>
                  </a:solidFill>
                  <a:latin typeface="+mj-lt"/>
                </a:rPr>
                <a:t>Case Study</a:t>
              </a:r>
              <a:endParaRPr lang="en-US" sz="1200" dirty="0">
                <a:solidFill>
                  <a:schemeClr val="bg1"/>
                </a:solidFill>
                <a:latin typeface="+mj-lt"/>
              </a:endParaRPr>
            </a:p>
          </p:txBody>
        </p:sp>
      </p:grpSp>
      <p:grpSp>
        <p:nvGrpSpPr>
          <p:cNvPr id="17" name="Group 16"/>
          <p:cNvGrpSpPr/>
          <p:nvPr/>
        </p:nvGrpSpPr>
        <p:grpSpPr>
          <a:xfrm>
            <a:off x="0" y="1033087"/>
            <a:ext cx="640135" cy="457240"/>
            <a:chOff x="0" y="1033087"/>
            <a:chExt cx="640135" cy="457240"/>
          </a:xfrm>
        </p:grpSpPr>
        <p:pic>
          <p:nvPicPr>
            <p:cNvPr id="18" name="Picture 17"/>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0" y="1033087"/>
              <a:ext cx="640135" cy="457240"/>
            </a:xfrm>
            <a:prstGeom prst="rect">
              <a:avLst/>
            </a:prstGeom>
          </p:spPr>
        </p:pic>
        <p:sp>
          <p:nvSpPr>
            <p:cNvPr id="19" name="TextBox 18"/>
            <p:cNvSpPr txBox="1"/>
            <p:nvPr/>
          </p:nvSpPr>
          <p:spPr>
            <a:xfrm>
              <a:off x="150220" y="1098808"/>
              <a:ext cx="379552" cy="338554"/>
            </a:xfrm>
            <a:prstGeom prst="rect">
              <a:avLst/>
            </a:prstGeom>
            <a:noFill/>
          </p:spPr>
          <p:txBody>
            <a:bodyPr wrap="square" rtlCol="0">
              <a:spAutoFit/>
            </a:bodyPr>
            <a:lstStyle/>
            <a:p>
              <a:pPr algn="ctr"/>
              <a:r>
                <a:rPr lang="en-US" sz="1600" dirty="0" smtClean="0">
                  <a:solidFill>
                    <a:schemeClr val="bg1"/>
                  </a:solidFill>
                  <a:latin typeface="+mj-lt"/>
                </a:rPr>
                <a:t>#</a:t>
              </a:r>
              <a:endParaRPr lang="en-US" sz="1600" dirty="0">
                <a:solidFill>
                  <a:schemeClr val="bg1"/>
                </a:solidFill>
                <a:latin typeface="+mj-lt"/>
              </a:endParaRPr>
            </a:p>
          </p:txBody>
        </p:sp>
      </p:grpSp>
      <p:grpSp>
        <p:nvGrpSpPr>
          <p:cNvPr id="20" name="Group 19"/>
          <p:cNvGrpSpPr/>
          <p:nvPr/>
        </p:nvGrpSpPr>
        <p:grpSpPr>
          <a:xfrm>
            <a:off x="-1" y="1944330"/>
            <a:ext cx="640135" cy="457240"/>
            <a:chOff x="-1" y="1944330"/>
            <a:chExt cx="640135" cy="457240"/>
          </a:xfrm>
        </p:grpSpPr>
        <p:pic>
          <p:nvPicPr>
            <p:cNvPr id="21" name="Picture 20"/>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 y="1944330"/>
              <a:ext cx="640135" cy="457240"/>
            </a:xfrm>
            <a:prstGeom prst="rect">
              <a:avLst/>
            </a:prstGeom>
          </p:spPr>
        </p:pic>
        <p:sp>
          <p:nvSpPr>
            <p:cNvPr id="22" name="TextBox 21"/>
            <p:cNvSpPr txBox="1"/>
            <p:nvPr/>
          </p:nvSpPr>
          <p:spPr>
            <a:xfrm>
              <a:off x="150220" y="2003673"/>
              <a:ext cx="379552" cy="338554"/>
            </a:xfrm>
            <a:prstGeom prst="rect">
              <a:avLst/>
            </a:prstGeom>
            <a:noFill/>
          </p:spPr>
          <p:txBody>
            <a:bodyPr wrap="square" rtlCol="0">
              <a:spAutoFit/>
            </a:bodyPr>
            <a:lstStyle/>
            <a:p>
              <a:pPr algn="ctr"/>
              <a:r>
                <a:rPr lang="en-US" sz="1600" dirty="0">
                  <a:solidFill>
                    <a:schemeClr val="bg1"/>
                  </a:solidFill>
                  <a:latin typeface="+mj-lt"/>
                </a:rPr>
                <a:t>#</a:t>
              </a:r>
              <a:endParaRPr lang="en-US" sz="1200" dirty="0">
                <a:solidFill>
                  <a:schemeClr val="bg1"/>
                </a:solidFill>
                <a:latin typeface="+mj-lt"/>
              </a:endParaRPr>
            </a:p>
          </p:txBody>
        </p:sp>
      </p:grpSp>
      <p:grpSp>
        <p:nvGrpSpPr>
          <p:cNvPr id="23" name="Group 22"/>
          <p:cNvGrpSpPr/>
          <p:nvPr/>
        </p:nvGrpSpPr>
        <p:grpSpPr>
          <a:xfrm>
            <a:off x="7589385" y="1055266"/>
            <a:ext cx="1554615" cy="457240"/>
            <a:chOff x="7589385" y="1055266"/>
            <a:chExt cx="1554615" cy="457240"/>
          </a:xfrm>
        </p:grpSpPr>
        <p:pic>
          <p:nvPicPr>
            <p:cNvPr id="24" name="Picture 23"/>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rot="10800000">
              <a:off x="7589385" y="1055266"/>
              <a:ext cx="1554615" cy="457240"/>
            </a:xfrm>
            <a:prstGeom prst="rect">
              <a:avLst/>
            </a:prstGeom>
          </p:spPr>
        </p:pic>
        <p:sp>
          <p:nvSpPr>
            <p:cNvPr id="25" name="TextBox 24"/>
            <p:cNvSpPr txBox="1"/>
            <p:nvPr/>
          </p:nvSpPr>
          <p:spPr>
            <a:xfrm>
              <a:off x="7680832" y="1086713"/>
              <a:ext cx="1371719" cy="350551"/>
            </a:xfrm>
            <a:prstGeom prst="rect">
              <a:avLst/>
            </a:prstGeom>
            <a:noFill/>
          </p:spPr>
          <p:txBody>
            <a:bodyPr wrap="square" rtlCol="0">
              <a:spAutoFit/>
            </a:bodyPr>
            <a:lstStyle/>
            <a:p>
              <a:pPr algn="ctr"/>
              <a:r>
                <a:rPr lang="en-US" sz="1600" dirty="0" smtClean="0">
                  <a:solidFill>
                    <a:schemeClr val="bg1"/>
                  </a:solidFill>
                  <a:latin typeface="+mj-lt"/>
                </a:rPr>
                <a:t>Important!</a:t>
              </a:r>
              <a:endParaRPr lang="en-US" sz="1200" dirty="0">
                <a:solidFill>
                  <a:schemeClr val="bg1"/>
                </a:solidFill>
                <a:latin typeface="+mj-lt"/>
              </a:endParaRPr>
            </a:p>
          </p:txBody>
        </p:sp>
      </p:grpSp>
      <p:grpSp>
        <p:nvGrpSpPr>
          <p:cNvPr id="26" name="Group 25"/>
          <p:cNvGrpSpPr/>
          <p:nvPr/>
        </p:nvGrpSpPr>
        <p:grpSpPr>
          <a:xfrm>
            <a:off x="7589385" y="2070065"/>
            <a:ext cx="1554615" cy="457240"/>
            <a:chOff x="7589385" y="2070065"/>
            <a:chExt cx="1554615" cy="457240"/>
          </a:xfrm>
        </p:grpSpPr>
        <p:pic>
          <p:nvPicPr>
            <p:cNvPr id="27" name="Picture 26"/>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rot="10800000">
              <a:off x="7589385" y="2070065"/>
              <a:ext cx="1554615" cy="457240"/>
            </a:xfrm>
            <a:prstGeom prst="rect">
              <a:avLst/>
            </a:prstGeom>
          </p:spPr>
        </p:pic>
        <p:sp>
          <p:nvSpPr>
            <p:cNvPr id="28" name="TextBox 27"/>
            <p:cNvSpPr txBox="1"/>
            <p:nvPr/>
          </p:nvSpPr>
          <p:spPr>
            <a:xfrm>
              <a:off x="7680831" y="2111412"/>
              <a:ext cx="1371719" cy="338554"/>
            </a:xfrm>
            <a:prstGeom prst="rect">
              <a:avLst/>
            </a:prstGeom>
            <a:noFill/>
          </p:spPr>
          <p:txBody>
            <a:bodyPr wrap="square" rtlCol="0">
              <a:spAutoFit/>
            </a:bodyPr>
            <a:lstStyle/>
            <a:p>
              <a:pPr algn="ctr"/>
              <a:r>
                <a:rPr lang="en-US" sz="1600" dirty="0" smtClean="0">
                  <a:solidFill>
                    <a:schemeClr val="bg1"/>
                  </a:solidFill>
                  <a:latin typeface="+mj-lt"/>
                </a:rPr>
                <a:t>Clinical</a:t>
              </a:r>
              <a:endParaRPr lang="en-US" sz="1200" dirty="0">
                <a:solidFill>
                  <a:schemeClr val="bg1"/>
                </a:solidFill>
                <a:latin typeface="+mj-lt"/>
              </a:endParaRPr>
            </a:p>
          </p:txBody>
        </p:sp>
      </p:grpSp>
      <p:sp>
        <p:nvSpPr>
          <p:cNvPr id="29" name="Rectangle 28"/>
          <p:cNvSpPr/>
          <p:nvPr/>
        </p:nvSpPr>
        <p:spPr>
          <a:xfrm>
            <a:off x="-1" y="4709130"/>
            <a:ext cx="914400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Data 29"/>
          <p:cNvSpPr/>
          <p:nvPr/>
        </p:nvSpPr>
        <p:spPr>
          <a:xfrm rot="10800000">
            <a:off x="1823123" y="5436311"/>
            <a:ext cx="3054096" cy="731520"/>
          </a:xfrm>
          <a:prstGeom prst="flowChartInputOutp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Data 30"/>
          <p:cNvSpPr/>
          <p:nvPr/>
        </p:nvSpPr>
        <p:spPr>
          <a:xfrm rot="10800000">
            <a:off x="4222667" y="5436311"/>
            <a:ext cx="3054096" cy="731520"/>
          </a:xfrm>
          <a:prstGeom prst="flowChartInputOut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Data 31"/>
          <p:cNvSpPr/>
          <p:nvPr/>
        </p:nvSpPr>
        <p:spPr>
          <a:xfrm rot="10800000">
            <a:off x="-617901" y="5436311"/>
            <a:ext cx="3054096" cy="731520"/>
          </a:xfrm>
          <a:prstGeom prst="flowChartInputOutput">
            <a:avLst/>
          </a:prstGeom>
          <a:solidFill>
            <a:srgbClr val="75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Data 32"/>
          <p:cNvSpPr/>
          <p:nvPr/>
        </p:nvSpPr>
        <p:spPr>
          <a:xfrm rot="10800000">
            <a:off x="6667305" y="5436311"/>
            <a:ext cx="3054096" cy="731520"/>
          </a:xfrm>
          <a:prstGeom prst="flowChartInputOutp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2296880" y="1577320"/>
            <a:ext cx="1371719" cy="457240"/>
          </a:xfrm>
          <a:prstGeom prst="rect">
            <a:avLst/>
          </a:prstGeom>
        </p:spPr>
      </p:pic>
      <p:sp>
        <p:nvSpPr>
          <p:cNvPr id="35" name="TextBox 34"/>
          <p:cNvSpPr txBox="1"/>
          <p:nvPr/>
        </p:nvSpPr>
        <p:spPr>
          <a:xfrm>
            <a:off x="2296880" y="1557397"/>
            <a:ext cx="1371720" cy="615553"/>
          </a:xfrm>
          <a:prstGeom prst="rect">
            <a:avLst/>
          </a:prstGeom>
          <a:noFill/>
        </p:spPr>
        <p:txBody>
          <a:bodyPr wrap="square"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bg1"/>
                </a:solidFill>
                <a:latin typeface="+mj-lt"/>
                <a:ea typeface="+mn-ea"/>
                <a:cs typeface="+mn-cs"/>
              </a:rPr>
              <a:t>Glossary</a:t>
            </a:r>
          </a:p>
          <a:p>
            <a:pPr algn="ctr"/>
            <a:endParaRPr lang="en-US" dirty="0"/>
          </a:p>
        </p:txBody>
      </p:sp>
      <p:grpSp>
        <p:nvGrpSpPr>
          <p:cNvPr id="36" name="Group 35"/>
          <p:cNvGrpSpPr/>
          <p:nvPr/>
        </p:nvGrpSpPr>
        <p:grpSpPr>
          <a:xfrm rot="10800000">
            <a:off x="967140" y="-5500"/>
            <a:ext cx="1371719" cy="449279"/>
            <a:chOff x="7547308" y="6054245"/>
            <a:chExt cx="1371719" cy="449279"/>
          </a:xfrm>
        </p:grpSpPr>
        <p:sp>
          <p:nvSpPr>
            <p:cNvPr id="37" name="Round Same Side Corner Rectangle 36"/>
            <p:cNvSpPr/>
            <p:nvPr/>
          </p:nvSpPr>
          <p:spPr>
            <a:xfrm>
              <a:off x="7547308" y="6054245"/>
              <a:ext cx="1371719" cy="357809"/>
            </a:xfrm>
            <a:prstGeom prst="round2SameRect">
              <a:avLst/>
            </a:prstGeom>
            <a:solidFill>
              <a:srgbClr val="717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8" name="Rectangle 37"/>
            <p:cNvSpPr/>
            <p:nvPr/>
          </p:nvSpPr>
          <p:spPr>
            <a:xfrm>
              <a:off x="7547308" y="6412064"/>
              <a:ext cx="1371719" cy="91460"/>
            </a:xfrm>
            <a:prstGeom prst="rect">
              <a:avLst/>
            </a:prstGeom>
            <a:solidFill>
              <a:srgbClr val="5255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976566" y="83887"/>
            <a:ext cx="1329740" cy="369332"/>
          </a:xfrm>
          <a:prstGeom prst="rect">
            <a:avLst/>
          </a:prstGeom>
          <a:noFill/>
        </p:spPr>
        <p:txBody>
          <a:bodyPr wrap="square" rtlCol="0">
            <a:spAutoFit/>
          </a:bodyPr>
          <a:lstStyle/>
          <a:p>
            <a:pPr algn="ctr"/>
            <a:r>
              <a:rPr lang="en-US" dirty="0" smtClean="0">
                <a:solidFill>
                  <a:schemeClr val="bg1"/>
                </a:solidFill>
                <a:latin typeface="+mj-lt"/>
              </a:rPr>
              <a:t>Glossary</a:t>
            </a:r>
            <a:endParaRPr lang="en-US" dirty="0">
              <a:solidFill>
                <a:schemeClr val="bg1"/>
              </a:solidFill>
              <a:latin typeface="+mj-lt"/>
            </a:endParaRPr>
          </a:p>
        </p:txBody>
      </p:sp>
    </p:spTree>
    <p:custDataLst>
      <p:tags r:id="rId1"/>
    </p:custDataLst>
    <p:extLst>
      <p:ext uri="{BB962C8B-B14F-4D97-AF65-F5344CB8AC3E}">
        <p14:creationId xmlns:p14="http://schemas.microsoft.com/office/powerpoint/2010/main" val="41679802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Break Center Purpl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Purple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extLst>
      <p:ext uri="{BB962C8B-B14F-4D97-AF65-F5344CB8AC3E}">
        <p14:creationId xmlns:p14="http://schemas.microsoft.com/office/powerpoint/2010/main" val="2457893590"/>
      </p:ext>
    </p:extLst>
  </p:cSld>
  <p:clrMapOvr>
    <a:masterClrMapping/>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Center Blu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Blue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extLst>
      <p:ext uri="{BB962C8B-B14F-4D97-AF65-F5344CB8AC3E}">
        <p14:creationId xmlns:p14="http://schemas.microsoft.com/office/powerpoint/2010/main" val="1980535873"/>
      </p:ext>
    </p:extLst>
  </p:cSld>
  <p:clrMapOvr>
    <a:masterClrMapping/>
  </p:clrMapOvr>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Break Center Gold">
    <p:bg>
      <p:bgPr>
        <a:solidFill>
          <a:srgbClr val="CA913E"/>
        </a:solidFill>
        <a:effectLst/>
      </p:bgPr>
    </p:bg>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Gold</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765758751"/>
      </p:ext>
    </p:extLst>
  </p:cSld>
  <p:clrMapOvr>
    <a:masterClrMapping/>
  </p:clrMapOvr>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Break Left Green">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Green</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627829314"/>
      </p:ext>
    </p:extLst>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tags" Target="../tags/tag21.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4971" y="155556"/>
            <a:ext cx="8694058" cy="91124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4972" y="1182914"/>
            <a:ext cx="8694058" cy="5474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26"/>
    </p:custDataLst>
    <p:extLst>
      <p:ext uri="{BB962C8B-B14F-4D97-AF65-F5344CB8AC3E}">
        <p14:creationId xmlns:p14="http://schemas.microsoft.com/office/powerpoint/2010/main" val="4164110914"/>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 id="2147483882" r:id="rId18"/>
    <p:sldLayoutId id="2147483883" r:id="rId19"/>
    <p:sldLayoutId id="2147483884" r:id="rId20"/>
    <p:sldLayoutId id="2147483885" r:id="rId21"/>
    <p:sldLayoutId id="2147483886" r:id="rId22"/>
    <p:sldLayoutId id="2147483887" r:id="rId23"/>
    <p:sldLayoutId id="2147483888" r:id="rId24"/>
  </p:sldLayoutIdLst>
  <p:timing>
    <p:tnLst>
      <p:par>
        <p:cTn id="1" dur="indefinite" restart="never" nodeType="tmRoot"/>
      </p:par>
    </p:tnLst>
  </p:timing>
  <p:hf sldNum="0" hdr="0" ftr="0" dt="0"/>
  <p:txStyles>
    <p:titleStyle>
      <a:lvl1pPr algn="l" defTabSz="685800" rtl="0" eaLnBrk="1" latinLnBrk="0" hangingPunct="1">
        <a:lnSpc>
          <a:spcPct val="90000"/>
        </a:lnSpc>
        <a:spcBef>
          <a:spcPct val="0"/>
        </a:spcBef>
        <a:buNone/>
        <a:defRPr sz="3300" kern="1200">
          <a:solidFill>
            <a:schemeClr val="accent5"/>
          </a:solidFill>
          <a:latin typeface="+mj-lt"/>
          <a:ea typeface="+mj-ea"/>
          <a:cs typeface="+mj-cs"/>
        </a:defRPr>
      </a:lvl1pPr>
    </p:titleStyle>
    <p:bodyStyle>
      <a:lvl1pPr marL="171450" marR="0" indent="-171450" algn="l" defTabSz="685800" rtl="0" eaLnBrk="1" fontAlgn="auto" latinLnBrk="0" hangingPunct="1">
        <a:lnSpc>
          <a:spcPct val="90000"/>
        </a:lnSpc>
        <a:spcBef>
          <a:spcPts val="900"/>
        </a:spcBef>
        <a:spcAft>
          <a:spcPts val="900"/>
        </a:spcAft>
        <a:buClrTx/>
        <a:buSzTx/>
        <a:buFont typeface="Arial" panose="020B0604020202020204" pitchFamily="34" charset="0"/>
        <a:buChar char="•"/>
        <a:tabLst/>
        <a:defRPr sz="2100" kern="1200">
          <a:solidFill>
            <a:schemeClr val="tx2"/>
          </a:solidFill>
          <a:latin typeface="+mn-lt"/>
          <a:ea typeface="+mn-ea"/>
          <a:cs typeface="+mn-cs"/>
        </a:defRPr>
      </a:lvl1pPr>
      <a:lvl2pPr marL="514350" marR="0" indent="-171450" algn="l" defTabSz="685800" rtl="0" eaLnBrk="1" fontAlgn="auto" latinLnBrk="0" hangingPunct="1">
        <a:lnSpc>
          <a:spcPct val="100000"/>
        </a:lnSpc>
        <a:spcBef>
          <a:spcPts val="375"/>
        </a:spcBef>
        <a:spcAft>
          <a:spcPts val="450"/>
        </a:spcAft>
        <a:buClrTx/>
        <a:buSzTx/>
        <a:buFont typeface="Arial" panose="020B0604020202020204" pitchFamily="34" charset="0"/>
        <a:buChar char="•"/>
        <a:tabLst/>
        <a:defRPr sz="1800" kern="1200">
          <a:solidFill>
            <a:schemeClr val="tx2"/>
          </a:solidFill>
          <a:latin typeface="+mn-lt"/>
          <a:ea typeface="+mn-ea"/>
          <a:cs typeface="+mn-cs"/>
        </a:defRPr>
      </a:lvl2pPr>
      <a:lvl3pPr marL="857250" marR="0" indent="-171450" algn="l" defTabSz="685800" rtl="0" eaLnBrk="1" fontAlgn="auto" latinLnBrk="0" hangingPunct="1">
        <a:lnSpc>
          <a:spcPct val="100000"/>
        </a:lnSpc>
        <a:spcBef>
          <a:spcPts val="375"/>
        </a:spcBef>
        <a:spcAft>
          <a:spcPts val="0"/>
        </a:spcAft>
        <a:buClrTx/>
        <a:buSzTx/>
        <a:buFont typeface="Arial" panose="020B0604020202020204" pitchFamily="34" charset="0"/>
        <a:buChar char="•"/>
        <a:tabLst/>
        <a:defRPr sz="1950" kern="1200">
          <a:solidFill>
            <a:schemeClr val="tx2"/>
          </a:solidFill>
          <a:latin typeface="+mn-lt"/>
          <a:ea typeface="+mn-ea"/>
          <a:cs typeface="+mn-cs"/>
        </a:defRPr>
      </a:lvl3pPr>
      <a:lvl4pPr marL="12001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solidFill>
            <a:schemeClr val="tx2"/>
          </a:solidFill>
          <a:latin typeface="+mn-lt"/>
          <a:ea typeface="+mn-ea"/>
          <a:cs typeface="+mn-cs"/>
        </a:defRPr>
      </a:lvl4pPr>
      <a:lvl5pPr marL="15430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6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55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4971" y="155556"/>
            <a:ext cx="8694058" cy="91124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4972" y="1182914"/>
            <a:ext cx="8694058" cy="5474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28"/>
    </p:custDataLst>
    <p:extLst>
      <p:ext uri="{BB962C8B-B14F-4D97-AF65-F5344CB8AC3E}">
        <p14:creationId xmlns:p14="http://schemas.microsoft.com/office/powerpoint/2010/main" val="3271211856"/>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 id="2147483901" r:id="rId12"/>
    <p:sldLayoutId id="2147483902" r:id="rId13"/>
    <p:sldLayoutId id="2147483903" r:id="rId14"/>
    <p:sldLayoutId id="2147483904" r:id="rId15"/>
    <p:sldLayoutId id="2147483905" r:id="rId16"/>
    <p:sldLayoutId id="2147483906" r:id="rId17"/>
    <p:sldLayoutId id="2147483907" r:id="rId18"/>
    <p:sldLayoutId id="2147483908" r:id="rId19"/>
    <p:sldLayoutId id="2147483909" r:id="rId20"/>
    <p:sldLayoutId id="2147483910" r:id="rId21"/>
    <p:sldLayoutId id="2147483911" r:id="rId22"/>
    <p:sldLayoutId id="2147483912" r:id="rId23"/>
    <p:sldLayoutId id="2147483913" r:id="rId24"/>
    <p:sldLayoutId id="2147483914" r:id="rId25"/>
    <p:sldLayoutId id="2147483915" r:id="rId26"/>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bg1"/>
          </a:solidFill>
          <a:latin typeface="+mj-lt"/>
          <a:ea typeface="+mj-ea"/>
          <a:cs typeface="+mj-cs"/>
        </a:defRPr>
      </a:lvl1pPr>
    </p:titleStyle>
    <p:bodyStyle>
      <a:lvl1pPr marL="171450" marR="0" indent="-171450" algn="l" defTabSz="685800" rtl="0" eaLnBrk="1" fontAlgn="auto" latinLnBrk="0" hangingPunct="1">
        <a:lnSpc>
          <a:spcPct val="90000"/>
        </a:lnSpc>
        <a:spcBef>
          <a:spcPts val="900"/>
        </a:spcBef>
        <a:spcAft>
          <a:spcPts val="900"/>
        </a:spcAft>
        <a:buClrTx/>
        <a:buSzTx/>
        <a:buFont typeface="Arial" panose="020B0604020202020204" pitchFamily="34" charset="0"/>
        <a:buChar char="•"/>
        <a:tabLst/>
        <a:defRPr sz="2100" kern="1200">
          <a:ln>
            <a:noFill/>
          </a:ln>
          <a:solidFill>
            <a:schemeClr val="bg2"/>
          </a:solidFill>
          <a:latin typeface="+mn-lt"/>
          <a:ea typeface="+mn-ea"/>
          <a:cs typeface="+mn-cs"/>
        </a:defRPr>
      </a:lvl1pPr>
      <a:lvl2pPr marL="514350" marR="0" indent="-171450" algn="l" defTabSz="685800" rtl="0" eaLnBrk="1" fontAlgn="auto" latinLnBrk="0" hangingPunct="1">
        <a:lnSpc>
          <a:spcPct val="100000"/>
        </a:lnSpc>
        <a:spcBef>
          <a:spcPts val="375"/>
        </a:spcBef>
        <a:spcAft>
          <a:spcPts val="450"/>
        </a:spcAft>
        <a:buClrTx/>
        <a:buSzTx/>
        <a:buFont typeface="Arial" panose="020B0604020202020204" pitchFamily="34" charset="0"/>
        <a:buChar char="•"/>
        <a:tabLst/>
        <a:defRPr sz="1800" kern="1200">
          <a:ln>
            <a:noFill/>
          </a:ln>
          <a:solidFill>
            <a:schemeClr val="bg2"/>
          </a:solidFill>
          <a:latin typeface="+mn-lt"/>
          <a:ea typeface="+mn-ea"/>
          <a:cs typeface="+mn-cs"/>
        </a:defRPr>
      </a:lvl2pPr>
      <a:lvl3pPr marL="857250" marR="0" indent="-171450" algn="l" defTabSz="685800" rtl="0" eaLnBrk="1" fontAlgn="auto" latinLnBrk="0" hangingPunct="1">
        <a:lnSpc>
          <a:spcPct val="100000"/>
        </a:lnSpc>
        <a:spcBef>
          <a:spcPts val="375"/>
        </a:spcBef>
        <a:spcAft>
          <a:spcPts val="0"/>
        </a:spcAft>
        <a:buClrTx/>
        <a:buSzTx/>
        <a:buFont typeface="Arial" panose="020B0604020202020204" pitchFamily="34" charset="0"/>
        <a:buChar char="•"/>
        <a:tabLst/>
        <a:defRPr sz="1500" kern="1200">
          <a:ln>
            <a:noFill/>
          </a:ln>
          <a:solidFill>
            <a:schemeClr val="bg2"/>
          </a:solidFill>
          <a:latin typeface="+mn-lt"/>
          <a:ea typeface="+mn-ea"/>
          <a:cs typeface="+mn-cs"/>
        </a:defRPr>
      </a:lvl3pPr>
      <a:lvl4pPr marL="12001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ln>
            <a:noFill/>
          </a:ln>
          <a:solidFill>
            <a:schemeClr val="bg2"/>
          </a:solidFill>
          <a:latin typeface="+mn-lt"/>
          <a:ea typeface="+mn-ea"/>
          <a:cs typeface="+mn-cs"/>
        </a:defRPr>
      </a:lvl4pPr>
      <a:lvl5pPr marL="15430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ln>
            <a:noFill/>
          </a:ln>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7.xml"/><Relationship Id="rId4" Type="http://schemas.openxmlformats.org/officeDocument/2006/relationships/image" Target="../media/image5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4.xml"/><Relationship Id="rId1" Type="http://schemas.openxmlformats.org/officeDocument/2006/relationships/tags" Target="../tags/tag5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image" Target="../media/image53.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4.xml"/><Relationship Id="rId1" Type="http://schemas.openxmlformats.org/officeDocument/2006/relationships/tags" Target="../tags/tag62.xml"/><Relationship Id="rId4" Type="http://schemas.openxmlformats.org/officeDocument/2006/relationships/image" Target="../media/image5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16.xml.rels><?xml version="1.0" encoding="UTF-8" standalone="yes"?>
<Relationships xmlns="http://schemas.openxmlformats.org/package/2006/relationships"><Relationship Id="rId3" Type="http://schemas.openxmlformats.org/officeDocument/2006/relationships/hyperlink" Target="http://projectreporter.nih.gov/project_info_description.cfm?aid=8828784&amp;icde=22004384" TargetMode="Externa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5.xml"/><Relationship Id="rId4" Type="http://schemas.openxmlformats.org/officeDocument/2006/relationships/image" Target="../media/image5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2"/>
          <p:cNvSpPr>
            <a:spLocks noGrp="1" noChangeArrowheads="1"/>
          </p:cNvSpPr>
          <p:nvPr>
            <p:ph type="ctrTitle"/>
          </p:nvPr>
        </p:nvSpPr>
        <p:spPr/>
        <p:txBody>
          <a:bodyPr/>
          <a:lstStyle/>
          <a:p>
            <a:pPr eaLnBrk="1" hangingPunct="1"/>
            <a:r>
              <a:rPr lang="en-US" dirty="0" smtClean="0">
                <a:latin typeface="Calibri" charset="0"/>
              </a:rPr>
              <a:t>Message </a:t>
            </a:r>
            <a:r>
              <a:rPr lang="en-US" dirty="0">
                <a:latin typeface="Calibri" charset="0"/>
              </a:rPr>
              <a:t>Exchange </a:t>
            </a:r>
            <a:r>
              <a:rPr lang="en-US" dirty="0" smtClean="0">
                <a:latin typeface="Calibri" charset="0"/>
              </a:rPr>
              <a:t>Standards 2/2</a:t>
            </a:r>
            <a:endParaRPr lang="en-US" dirty="0">
              <a:latin typeface="Calibri" charset="0"/>
            </a:endParaRPr>
          </a:p>
        </p:txBody>
      </p:sp>
      <p:sp>
        <p:nvSpPr>
          <p:cNvPr id="29705" name="Rectangle 1033"/>
          <p:cNvSpPr>
            <a:spLocks noGrp="1" noChangeArrowheads="1"/>
          </p:cNvSpPr>
          <p:nvPr>
            <p:ph type="subTitle" idx="1"/>
          </p:nvPr>
        </p:nvSpPr>
        <p:spPr>
          <a:xfrm>
            <a:off x="283029" y="3509963"/>
            <a:ext cx="8577943" cy="2128837"/>
          </a:xfrm>
        </p:spPr>
        <p:txBody>
          <a:bodyPr>
            <a:normAutofit/>
          </a:bodyPr>
          <a:lstStyle/>
          <a:p>
            <a:r>
              <a:rPr lang="en-US" dirty="0" smtClean="0"/>
              <a:t>BDK04-4 </a:t>
            </a:r>
            <a:r>
              <a:rPr lang="en-US" dirty="0" smtClean="0"/>
              <a:t>| Clinical </a:t>
            </a:r>
            <a:r>
              <a:rPr lang="en-US" dirty="0"/>
              <a:t>Data Standards Related to Big Data</a:t>
            </a:r>
          </a:p>
          <a:p>
            <a:r>
              <a:rPr lang="en-US" dirty="0" smtClean="0"/>
              <a:t>William </a:t>
            </a:r>
            <a:r>
              <a:rPr lang="en-US" dirty="0"/>
              <a:t>Hersh, </a:t>
            </a:r>
            <a:r>
              <a:rPr lang="en-US" dirty="0" smtClean="0"/>
              <a:t>MD | Department </a:t>
            </a:r>
            <a:r>
              <a:rPr lang="en-US" dirty="0"/>
              <a:t>of Medical Informatics &amp; Clinical Epidemiology</a:t>
            </a:r>
          </a:p>
          <a:p>
            <a:r>
              <a:rPr lang="en-US" dirty="0"/>
              <a:t>Oregon Health &amp; Science </a:t>
            </a:r>
            <a:r>
              <a:rPr lang="en-US" dirty="0" smtClean="0"/>
              <a:t>University</a:t>
            </a:r>
            <a:endParaRPr lang="en-US" dirty="0"/>
          </a:p>
        </p:txBody>
      </p:sp>
    </p:spTree>
    <p:custDataLst>
      <p:tags r:id="rId1"/>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pPr eaLnBrk="1" hangingPunct="1"/>
            <a:r>
              <a:rPr lang="en-US" sz="4000" dirty="0">
                <a:latin typeface="Calibri" charset="0"/>
              </a:rPr>
              <a:t>EHR-Laboratory Interoperability and Connectivity Standard (ELINCS)</a:t>
            </a:r>
          </a:p>
        </p:txBody>
      </p:sp>
      <p:sp>
        <p:nvSpPr>
          <p:cNvPr id="26627" name="Rectangle 3"/>
          <p:cNvSpPr>
            <a:spLocks noGrp="1" noChangeArrowheads="1"/>
          </p:cNvSpPr>
          <p:nvPr>
            <p:ph idx="1"/>
          </p:nvPr>
        </p:nvSpPr>
        <p:spPr/>
        <p:txBody>
          <a:bodyPr>
            <a:normAutofit/>
          </a:bodyPr>
          <a:lstStyle/>
          <a:p>
            <a:pPr eaLnBrk="1" hangingPunct="1">
              <a:defRPr/>
            </a:pPr>
            <a:r>
              <a:rPr lang="en-US" dirty="0" smtClean="0">
                <a:ea typeface="+mn-ea"/>
              </a:rPr>
              <a:t>Goal to standardize laboratory ordering from and reporting to EHRs</a:t>
            </a:r>
          </a:p>
          <a:p>
            <a:pPr eaLnBrk="1" hangingPunct="1">
              <a:defRPr/>
            </a:pPr>
            <a:r>
              <a:rPr lang="en-US" dirty="0" smtClean="0">
                <a:ea typeface="+mn-ea"/>
              </a:rPr>
              <a:t>Constrains ORU field of HL7 version 2 to defined set of allowable elements</a:t>
            </a:r>
          </a:p>
          <a:p>
            <a:pPr eaLnBrk="1" hangingPunct="1">
              <a:defRPr/>
            </a:pPr>
            <a:r>
              <a:rPr lang="en-US" dirty="0" smtClean="0">
                <a:ea typeface="+mn-ea"/>
              </a:rPr>
              <a:t>Maintained by HL7</a:t>
            </a:r>
          </a:p>
          <a:p>
            <a:pPr eaLnBrk="1" hangingPunct="1">
              <a:defRPr/>
            </a:pPr>
            <a:endParaRPr lang="en-US" dirty="0"/>
          </a:p>
          <a:p>
            <a:pPr>
              <a:defRPr/>
            </a:pPr>
            <a:r>
              <a:rPr lang="en-US" dirty="0"/>
              <a:t>Figure from http://</a:t>
            </a:r>
            <a:r>
              <a:rPr lang="en-US" dirty="0" smtClean="0"/>
              <a:t>www.chcf.org/projects/2009/elincs</a:t>
            </a:r>
          </a:p>
          <a:p>
            <a:pPr marL="0" indent="0">
              <a:buNone/>
              <a:defRPr/>
            </a:pPr>
            <a:endParaRPr lang="en-US" dirty="0" smtClean="0">
              <a:ea typeface="+mn-ea"/>
            </a:endParaRPr>
          </a:p>
        </p:txBody>
      </p:sp>
      <p:sp>
        <p:nvSpPr>
          <p:cNvPr id="3" name="Content Placeholder 2"/>
          <p:cNvSpPr>
            <a:spLocks noGrp="1"/>
          </p:cNvSpPr>
          <p:nvPr>
            <p:ph sz="quarter" idx="14"/>
          </p:nvPr>
        </p:nvSpPr>
        <p:spPr/>
        <p:txBody>
          <a:bodyPr/>
          <a:lstStyle/>
          <a:p>
            <a:r>
              <a:rPr lang="en-US" dirty="0"/>
              <a:t>(</a:t>
            </a:r>
            <a:r>
              <a:rPr lang="en-US" dirty="0" err="1"/>
              <a:t>Sujansky</a:t>
            </a:r>
            <a:r>
              <a:rPr lang="en-US" dirty="0"/>
              <a:t>, 2009</a:t>
            </a:r>
            <a:r>
              <a:rPr lang="en-US" dirty="0" smtClean="0"/>
              <a:t>)</a:t>
            </a:r>
            <a:endParaRPr lang="en-US" dirty="0"/>
          </a:p>
        </p:txBody>
      </p:sp>
      <p:pic>
        <p:nvPicPr>
          <p:cNvPr id="5" name="Picture 4"/>
          <p:cNvPicPr/>
          <p:nvPr/>
        </p:nvPicPr>
        <p:blipFill>
          <a:blip r:embed="rId4" cstate="email">
            <a:extLst>
              <a:ext uri="{28A0092B-C50C-407E-A947-70E740481C1C}">
                <a14:useLocalDpi xmlns:a14="http://schemas.microsoft.com/office/drawing/2010/main" val="0"/>
              </a:ext>
            </a:extLst>
          </a:blip>
          <a:stretch>
            <a:fillRect/>
          </a:stretch>
        </p:blipFill>
        <p:spPr>
          <a:xfrm>
            <a:off x="3943350" y="4114800"/>
            <a:ext cx="1257300" cy="1257300"/>
          </a:xfrm>
          <a:prstGeom prst="rect">
            <a:avLst/>
          </a:prstGeom>
        </p:spPr>
      </p:pic>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title"/>
          </p:nvPr>
        </p:nvSpPr>
        <p:spPr/>
        <p:txBody>
          <a:bodyPr>
            <a:normAutofit fontScale="90000"/>
          </a:bodyPr>
          <a:lstStyle/>
          <a:p>
            <a:r>
              <a:rPr lang="en-US" dirty="0" smtClean="0"/>
              <a:t>Continuity of Care Record and Document (CCR, CCD)</a:t>
            </a:r>
          </a:p>
        </p:txBody>
      </p:sp>
      <p:sp>
        <p:nvSpPr>
          <p:cNvPr id="38919" name="Rectangle 7"/>
          <p:cNvSpPr>
            <a:spLocks noGrp="1" noChangeArrowheads="1"/>
          </p:cNvSpPr>
          <p:nvPr>
            <p:ph idx="1"/>
          </p:nvPr>
        </p:nvSpPr>
        <p:spPr/>
        <p:txBody>
          <a:bodyPr>
            <a:normAutofit/>
          </a:bodyPr>
          <a:lstStyle/>
          <a:p>
            <a:r>
              <a:rPr lang="en-US" dirty="0" smtClean="0"/>
              <a:t>CCR was a </a:t>
            </a:r>
            <a:r>
              <a:rPr lang="en-US" altLang="ja-JP" dirty="0" smtClean="0"/>
              <a:t>“</a:t>
            </a:r>
            <a:r>
              <a:rPr lang="en-US" dirty="0" smtClean="0"/>
              <a:t>set of basic patient information consisting of the most relevant and timely facts about a patient’s condition</a:t>
            </a:r>
            <a:r>
              <a:rPr lang="en-US" altLang="ja-JP" dirty="0" smtClean="0"/>
              <a:t>”</a:t>
            </a:r>
            <a:endParaRPr lang="en-US" dirty="0" smtClean="0"/>
          </a:p>
          <a:p>
            <a:r>
              <a:rPr lang="en-US" dirty="0" smtClean="0"/>
              <a:t>Goal was for use when patient was referred, transferred, or discharged among healthcare providers and/or facilities, containing basic information for providing continuity of care</a:t>
            </a:r>
          </a:p>
          <a:p>
            <a:r>
              <a:rPr lang="en-US" dirty="0" smtClean="0"/>
              <a:t>Original CCR was not compatible with existing standards, so HL7 and vendors created CCD, which was based on HL7 V3 and CDA</a:t>
            </a:r>
          </a:p>
          <a:p>
            <a:r>
              <a:rPr lang="en-US" dirty="0" smtClean="0"/>
              <a:t>CCD has resulted in more standard use but errors and allowable variation from standard has limited semantic interoperability</a:t>
            </a:r>
            <a:endParaRPr lang="en-US" dirty="0"/>
          </a:p>
        </p:txBody>
      </p:sp>
      <p:sp>
        <p:nvSpPr>
          <p:cNvPr id="2" name="Content Placeholder 1"/>
          <p:cNvSpPr>
            <a:spLocks noGrp="1"/>
          </p:cNvSpPr>
          <p:nvPr>
            <p:ph sz="quarter" idx="14"/>
          </p:nvPr>
        </p:nvSpPr>
        <p:spPr>
          <a:xfrm>
            <a:off x="5257800" y="6555553"/>
            <a:ext cx="3661229" cy="228600"/>
          </a:xfrm>
        </p:spPr>
        <p:txBody>
          <a:bodyPr/>
          <a:lstStyle/>
          <a:p>
            <a:r>
              <a:rPr lang="it-IT" dirty="0"/>
              <a:t>(EHRVA, 2007</a:t>
            </a:r>
            <a:r>
              <a:rPr lang="it-IT" dirty="0" smtClean="0"/>
              <a:t>), (</a:t>
            </a:r>
            <a:r>
              <a:rPr lang="it-IT" dirty="0"/>
              <a:t>D’Amore, 2012</a:t>
            </a:r>
            <a:r>
              <a:rPr lang="it-IT" dirty="0" smtClean="0"/>
              <a:t>), (</a:t>
            </a:r>
            <a:r>
              <a:rPr lang="it-IT" dirty="0"/>
              <a:t>D’Amore, 2014)</a:t>
            </a:r>
            <a:endParaRPr lang="en-US" dirty="0"/>
          </a:p>
        </p:txBody>
      </p:sp>
    </p:spTree>
    <p:custDataLst>
      <p:tags r:id="rId1"/>
    </p:custData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CDA templates in CCD – Meaningful Use (MU) Stage 2 required data set</a:t>
            </a:r>
            <a:endParaRPr lang="en-US" dirty="0"/>
          </a:p>
        </p:txBody>
      </p:sp>
      <p:sp>
        <p:nvSpPr>
          <p:cNvPr id="3" name="Content Placeholder 2"/>
          <p:cNvSpPr>
            <a:spLocks noGrp="1"/>
          </p:cNvSpPr>
          <p:nvPr>
            <p:ph sz="half" idx="1"/>
          </p:nvPr>
        </p:nvSpPr>
        <p:spPr/>
        <p:txBody>
          <a:bodyPr>
            <a:normAutofit/>
          </a:bodyPr>
          <a:lstStyle/>
          <a:p>
            <a:r>
              <a:rPr lang="en-US" sz="2100" dirty="0" smtClean="0"/>
              <a:t>Header</a:t>
            </a:r>
            <a:endParaRPr lang="en-US" sz="2100" dirty="0"/>
          </a:p>
          <a:p>
            <a:r>
              <a:rPr lang="en-US" sz="2100" dirty="0"/>
              <a:t>Purpose</a:t>
            </a:r>
          </a:p>
          <a:p>
            <a:r>
              <a:rPr lang="en-US" sz="2100" dirty="0"/>
              <a:t>Problems</a:t>
            </a:r>
          </a:p>
          <a:p>
            <a:r>
              <a:rPr lang="en-US" sz="2100" dirty="0"/>
              <a:t>Procedures</a:t>
            </a:r>
          </a:p>
          <a:p>
            <a:r>
              <a:rPr lang="en-US" sz="2100" dirty="0"/>
              <a:t>Family history</a:t>
            </a:r>
          </a:p>
          <a:p>
            <a:r>
              <a:rPr lang="en-US" sz="2100" dirty="0"/>
              <a:t>Social history</a:t>
            </a:r>
          </a:p>
          <a:p>
            <a:r>
              <a:rPr lang="en-US" sz="2100" dirty="0"/>
              <a:t>Payers</a:t>
            </a:r>
          </a:p>
          <a:p>
            <a:r>
              <a:rPr lang="en-US" sz="2100" dirty="0"/>
              <a:t>Advance </a:t>
            </a:r>
            <a:r>
              <a:rPr lang="en-US" sz="2100" dirty="0" smtClean="0"/>
              <a:t>directives</a:t>
            </a:r>
          </a:p>
          <a:p>
            <a:r>
              <a:rPr lang="en-US" sz="2100" dirty="0" smtClean="0"/>
              <a:t>Alerts</a:t>
            </a:r>
            <a:endParaRPr lang="en-US" sz="2100" dirty="0"/>
          </a:p>
        </p:txBody>
      </p:sp>
      <p:sp>
        <p:nvSpPr>
          <p:cNvPr id="4" name="Content Placeholder 3"/>
          <p:cNvSpPr>
            <a:spLocks noGrp="1"/>
          </p:cNvSpPr>
          <p:nvPr>
            <p:ph sz="half" idx="2"/>
          </p:nvPr>
        </p:nvSpPr>
        <p:spPr/>
        <p:txBody>
          <a:bodyPr>
            <a:normAutofit/>
          </a:bodyPr>
          <a:lstStyle/>
          <a:p>
            <a:r>
              <a:rPr lang="en-US" sz="2100" dirty="0" smtClean="0"/>
              <a:t>Medications</a:t>
            </a:r>
            <a:endParaRPr lang="en-US" sz="2100" dirty="0"/>
          </a:p>
          <a:p>
            <a:r>
              <a:rPr lang="en-US" sz="2100" dirty="0"/>
              <a:t>Immunizations</a:t>
            </a:r>
          </a:p>
          <a:p>
            <a:r>
              <a:rPr lang="en-US" sz="2100" dirty="0"/>
              <a:t>Medical equipment</a:t>
            </a:r>
          </a:p>
          <a:p>
            <a:r>
              <a:rPr lang="en-US" sz="2100" dirty="0"/>
              <a:t>Vital signs</a:t>
            </a:r>
          </a:p>
          <a:p>
            <a:r>
              <a:rPr lang="en-US" sz="2100" dirty="0"/>
              <a:t>Functional </a:t>
            </a:r>
            <a:r>
              <a:rPr lang="en-US" sz="2100" dirty="0" smtClean="0"/>
              <a:t>statistics</a:t>
            </a:r>
            <a:endParaRPr lang="en-US" sz="2100" dirty="0"/>
          </a:p>
          <a:p>
            <a:r>
              <a:rPr lang="en-US" sz="2100" dirty="0"/>
              <a:t>Results</a:t>
            </a:r>
          </a:p>
          <a:p>
            <a:r>
              <a:rPr lang="en-US" sz="2100" dirty="0"/>
              <a:t>Encounters</a:t>
            </a:r>
          </a:p>
          <a:p>
            <a:r>
              <a:rPr lang="en-US" sz="2100" dirty="0"/>
              <a:t>Plan of care</a:t>
            </a:r>
          </a:p>
          <a:p>
            <a:endParaRPr lang="en-US" dirty="0"/>
          </a:p>
        </p:txBody>
      </p:sp>
    </p:spTree>
    <p:custDataLst>
      <p:tags r:id="rId1"/>
    </p:custDataLst>
    <p:extLst>
      <p:ext uri="{BB962C8B-B14F-4D97-AF65-F5344CB8AC3E}">
        <p14:creationId xmlns:p14="http://schemas.microsoft.com/office/powerpoint/2010/main" val="3385880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Blue Button </a:t>
            </a:r>
            <a:r>
              <a:rPr lang="en-US" dirty="0"/>
              <a:t>I</a:t>
            </a:r>
            <a:r>
              <a:rPr lang="en-US" dirty="0" smtClean="0"/>
              <a:t>nitiative</a:t>
            </a:r>
            <a:endParaRPr lang="en-US" dirty="0"/>
          </a:p>
        </p:txBody>
      </p:sp>
      <p:sp>
        <p:nvSpPr>
          <p:cNvPr id="3" name="Content Placeholder 2"/>
          <p:cNvSpPr>
            <a:spLocks noGrp="1"/>
          </p:cNvSpPr>
          <p:nvPr>
            <p:ph idx="1"/>
          </p:nvPr>
        </p:nvSpPr>
        <p:spPr/>
        <p:txBody>
          <a:bodyPr>
            <a:normAutofit/>
          </a:bodyPr>
          <a:lstStyle/>
          <a:p>
            <a:r>
              <a:rPr lang="en-US" dirty="0" smtClean="0"/>
              <a:t>“Public-private </a:t>
            </a:r>
            <a:r>
              <a:rPr lang="en-US" dirty="0"/>
              <a:t>partnership to empower consumers with easy and secure access to their health records from a variety of sources in a format they can </a:t>
            </a:r>
            <a:r>
              <a:rPr lang="en-US" dirty="0" smtClean="0"/>
              <a:t>use”</a:t>
            </a:r>
            <a:endParaRPr lang="en-US" dirty="0"/>
          </a:p>
          <a:p>
            <a:r>
              <a:rPr lang="en-US" dirty="0" smtClean="0"/>
              <a:t>Started with Blue Button Initiative of VA that allowed patients to download an electronic summary of their medical data</a:t>
            </a:r>
          </a:p>
          <a:p>
            <a:r>
              <a:rPr lang="en-US" dirty="0" smtClean="0"/>
              <a:t>Led to ONC launching Blue Button Toolkit to facilitate development</a:t>
            </a:r>
          </a:p>
        </p:txBody>
      </p:sp>
      <p:sp>
        <p:nvSpPr>
          <p:cNvPr id="6" name="Content Placeholder 5"/>
          <p:cNvSpPr>
            <a:spLocks noGrp="1"/>
          </p:cNvSpPr>
          <p:nvPr>
            <p:ph sz="quarter" idx="14"/>
          </p:nvPr>
        </p:nvSpPr>
        <p:spPr/>
        <p:txBody>
          <a:bodyPr/>
          <a:lstStyle/>
          <a:p>
            <a:endParaRPr lang="en-US"/>
          </a:p>
        </p:txBody>
      </p:sp>
      <p:pic>
        <p:nvPicPr>
          <p:cNvPr id="10" name="Picture 9"/>
          <p:cNvPicPr>
            <a:picLocks noChangeAspect="1"/>
          </p:cNvPicPr>
          <p:nvPr>
            <p:custDataLst>
              <p:tags r:id="rId2"/>
            </p:custDataLst>
          </p:nvPr>
        </p:nvPicPr>
        <p:blipFill>
          <a:blip r:embed="rId5"/>
          <a:stretch>
            <a:fillRect/>
          </a:stretch>
        </p:blipFill>
        <p:spPr>
          <a:xfrm>
            <a:off x="5383982" y="5604234"/>
            <a:ext cx="3756705" cy="1253766"/>
          </a:xfrm>
          <a:prstGeom prst="rect">
            <a:avLst/>
          </a:prstGeom>
        </p:spPr>
      </p:pic>
    </p:spTree>
    <p:custDataLst>
      <p:tags r:id="rId1"/>
    </p:custDataLst>
    <p:extLst>
      <p:ext uri="{BB962C8B-B14F-4D97-AF65-F5344CB8AC3E}">
        <p14:creationId xmlns:p14="http://schemas.microsoft.com/office/powerpoint/2010/main" val="13624272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Blue Button </a:t>
            </a:r>
            <a:r>
              <a:rPr lang="en-US" dirty="0" smtClean="0"/>
              <a:t>Connector</a:t>
            </a:r>
            <a:endParaRPr lang="en-US" dirty="0"/>
          </a:p>
        </p:txBody>
      </p:sp>
      <p:sp>
        <p:nvSpPr>
          <p:cNvPr id="3" name="Content Placeholder 2"/>
          <p:cNvSpPr>
            <a:spLocks noGrp="1"/>
          </p:cNvSpPr>
          <p:nvPr>
            <p:ph sz="half" idx="1"/>
          </p:nvPr>
        </p:nvSpPr>
        <p:spPr>
          <a:xfrm>
            <a:off x="468355" y="1600200"/>
            <a:ext cx="4038600" cy="4525963"/>
          </a:xfrm>
        </p:spPr>
        <p:txBody>
          <a:bodyPr>
            <a:normAutofit/>
          </a:bodyPr>
          <a:lstStyle/>
          <a:p>
            <a:r>
              <a:rPr lang="en-US" sz="2100" dirty="0"/>
              <a:t>H</a:t>
            </a:r>
            <a:r>
              <a:rPr lang="en-US" sz="2100" dirty="0" smtClean="0"/>
              <a:t>elps </a:t>
            </a:r>
            <a:r>
              <a:rPr lang="en-US" sz="2100" dirty="0"/>
              <a:t>people find healthcare organizations that provide access to their </a:t>
            </a:r>
            <a:r>
              <a:rPr lang="en-US" sz="2100" dirty="0" smtClean="0"/>
              <a:t>data, e.g., institutions in Oregon that provide Blue Button services in their PHRs</a:t>
            </a:r>
            <a:endParaRPr lang="en-US" sz="2100" dirty="0"/>
          </a:p>
        </p:txBody>
      </p:sp>
      <p:sp>
        <p:nvSpPr>
          <p:cNvPr id="9" name="Content Placeholder 8"/>
          <p:cNvSpPr>
            <a:spLocks noGrp="1"/>
          </p:cNvSpPr>
          <p:nvPr>
            <p:ph sz="half" idx="2"/>
          </p:nvPr>
        </p:nvSpPr>
        <p:spPr/>
        <p:txBody>
          <a:bodyPr/>
          <a:lstStyle/>
          <a:p>
            <a:endParaRPr lang="en-US"/>
          </a:p>
        </p:txBody>
      </p:sp>
      <p:pic>
        <p:nvPicPr>
          <p:cNvPr id="6" name="Picture 5"/>
          <p:cNvPicPr>
            <a:picLocks noChangeAspect="1"/>
          </p:cNvPicPr>
          <p:nvPr/>
        </p:nvPicPr>
        <p:blipFill>
          <a:blip r:embed="rId4"/>
          <a:stretch>
            <a:fillRect/>
          </a:stretch>
        </p:blipFill>
        <p:spPr>
          <a:xfrm>
            <a:off x="4579883" y="1600200"/>
            <a:ext cx="4142076" cy="3701950"/>
          </a:xfrm>
          <a:prstGeom prst="rect">
            <a:avLst/>
          </a:prstGeom>
        </p:spPr>
      </p:pic>
    </p:spTree>
    <p:custDataLst>
      <p:tags r:id="rId1"/>
    </p:custDataLst>
    <p:extLst>
      <p:ext uri="{BB962C8B-B14F-4D97-AF65-F5344CB8AC3E}">
        <p14:creationId xmlns:p14="http://schemas.microsoft.com/office/powerpoint/2010/main" val="3754891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4"/>
          <p:cNvSpPr>
            <a:spLocks noGrp="1"/>
          </p:cNvSpPr>
          <p:nvPr>
            <p:ph type="title"/>
          </p:nvPr>
        </p:nvSpPr>
        <p:spPr/>
        <p:txBody>
          <a:bodyPr/>
          <a:lstStyle/>
          <a:p>
            <a:r>
              <a:rPr lang="en-US" smtClean="0"/>
              <a:t>Platforms</a:t>
            </a:r>
            <a:endParaRPr lang="en-US"/>
          </a:p>
        </p:txBody>
      </p:sp>
      <p:sp>
        <p:nvSpPr>
          <p:cNvPr id="6" name="Content Placeholder 5"/>
          <p:cNvSpPr>
            <a:spLocks noGrp="1"/>
          </p:cNvSpPr>
          <p:nvPr>
            <p:ph idx="1"/>
          </p:nvPr>
        </p:nvSpPr>
        <p:spPr/>
        <p:txBody>
          <a:bodyPr>
            <a:normAutofit/>
          </a:bodyPr>
          <a:lstStyle/>
          <a:p>
            <a:r>
              <a:rPr lang="en-US" dirty="0" smtClean="0"/>
              <a:t>Much criticism that current EHRs are monolithic systems (“traps”) and not platforms</a:t>
            </a:r>
          </a:p>
          <a:p>
            <a:r>
              <a:rPr lang="en-US" dirty="0" smtClean="0"/>
              <a:t>Substitutable Medical Apps, reusable technologies (SMART) – one of ONC SHARP projects</a:t>
            </a:r>
          </a:p>
          <a:p>
            <a:pPr lvl="1"/>
            <a:r>
              <a:rPr lang="en-US" dirty="0" smtClean="0"/>
              <a:t>Based on platform for </a:t>
            </a:r>
            <a:r>
              <a:rPr lang="en-US" altLang="ja-JP" dirty="0" smtClean="0"/>
              <a:t>“</a:t>
            </a:r>
            <a:r>
              <a:rPr lang="en-US" dirty="0" smtClean="0"/>
              <a:t>app</a:t>
            </a:r>
            <a:r>
              <a:rPr lang="en-US" altLang="ja-JP" dirty="0" smtClean="0"/>
              <a:t>”</a:t>
            </a:r>
            <a:r>
              <a:rPr lang="en-US" dirty="0" smtClean="0"/>
              <a:t> development accessing store of information</a:t>
            </a:r>
          </a:p>
          <a:p>
            <a:pPr lvl="1"/>
            <a:r>
              <a:rPr lang="en-US" dirty="0"/>
              <a:t>Has adopted FHIR as </a:t>
            </a:r>
            <a:r>
              <a:rPr lang="en-US" dirty="0" smtClean="0"/>
              <a:t>API</a:t>
            </a:r>
          </a:p>
          <a:p>
            <a:r>
              <a:rPr lang="en-US" dirty="0" smtClean="0"/>
              <a:t>Some vendors are pursuing platforms, sometimes in limited ways</a:t>
            </a:r>
          </a:p>
          <a:p>
            <a:pPr lvl="1"/>
            <a:r>
              <a:rPr lang="en-US" dirty="0" err="1" smtClean="0"/>
              <a:t>Surescripts</a:t>
            </a:r>
            <a:r>
              <a:rPr lang="en-US" dirty="0" smtClean="0"/>
              <a:t> – expanding e-prescribing platform to more types of data with </a:t>
            </a:r>
            <a:r>
              <a:rPr lang="en-US" dirty="0" err="1" smtClean="0"/>
              <a:t>Kryptiq</a:t>
            </a:r>
            <a:endParaRPr lang="en-US" dirty="0" smtClean="0"/>
          </a:p>
          <a:p>
            <a:pPr lvl="1"/>
            <a:r>
              <a:rPr lang="en-US" dirty="0" err="1" smtClean="0"/>
              <a:t>Allscripts</a:t>
            </a:r>
            <a:r>
              <a:rPr lang="en-US" dirty="0" smtClean="0"/>
              <a:t> has launched an </a:t>
            </a:r>
            <a:r>
              <a:rPr lang="en-US" altLang="ja-JP" dirty="0" smtClean="0"/>
              <a:t>“</a:t>
            </a:r>
            <a:r>
              <a:rPr lang="en-US" dirty="0" smtClean="0"/>
              <a:t>open architecture platform</a:t>
            </a:r>
            <a:r>
              <a:rPr lang="en-US" altLang="ja-JP" dirty="0" smtClean="0"/>
              <a:t>”</a:t>
            </a:r>
            <a:endParaRPr lang="en-US" dirty="0" smtClean="0"/>
          </a:p>
          <a:p>
            <a:pPr lvl="1"/>
            <a:r>
              <a:rPr lang="en-US" dirty="0" smtClean="0"/>
              <a:t>Epic has developed API for accessing data and services and is developing an “app store”</a:t>
            </a:r>
          </a:p>
        </p:txBody>
      </p:sp>
      <p:sp>
        <p:nvSpPr>
          <p:cNvPr id="2" name="Content Placeholder 1"/>
          <p:cNvSpPr>
            <a:spLocks noGrp="1"/>
          </p:cNvSpPr>
          <p:nvPr>
            <p:ph sz="quarter" idx="14"/>
          </p:nvPr>
        </p:nvSpPr>
        <p:spPr>
          <a:xfrm>
            <a:off x="3352800" y="6555553"/>
            <a:ext cx="5566229" cy="228599"/>
          </a:xfrm>
        </p:spPr>
        <p:txBody>
          <a:bodyPr/>
          <a:lstStyle/>
          <a:p>
            <a:r>
              <a:rPr lang="en-US" dirty="0"/>
              <a:t>(</a:t>
            </a:r>
            <a:r>
              <a:rPr lang="en-US" dirty="0" err="1"/>
              <a:t>Mandl</a:t>
            </a:r>
            <a:r>
              <a:rPr lang="en-US" dirty="0"/>
              <a:t>, 2012</a:t>
            </a:r>
            <a:r>
              <a:rPr lang="en-US" dirty="0" smtClean="0"/>
              <a:t>), </a:t>
            </a:r>
            <a:r>
              <a:rPr lang="en-US" dirty="0"/>
              <a:t>(Newman, 2015)</a:t>
            </a:r>
          </a:p>
          <a:p>
            <a:endParaRPr lang="en-US" dirty="0"/>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a:t>Please download the resource list with useful links from the “Resources” tab in the upper right of the player. </a:t>
            </a:r>
            <a:endParaRPr lang="en-US" dirty="0" smtClean="0"/>
          </a:p>
          <a:p>
            <a:r>
              <a:rPr lang="en-US" dirty="0" smtClean="0"/>
              <a:t>This </a:t>
            </a:r>
            <a:r>
              <a:rPr lang="en-US" dirty="0"/>
              <a:t>course was made possible under a grant from the NIH (# </a:t>
            </a:r>
            <a:r>
              <a:rPr lang="en-US" dirty="0">
                <a:hlinkClick r:id="rId3"/>
              </a:rPr>
              <a:t>1R25GM114820-01</a:t>
            </a:r>
            <a:r>
              <a:rPr lang="en-US" dirty="0"/>
              <a:t>)</a:t>
            </a:r>
          </a:p>
          <a:p>
            <a:endParaRPr lang="en-US" dirty="0"/>
          </a:p>
        </p:txBody>
      </p:sp>
      <p:sp>
        <p:nvSpPr>
          <p:cNvPr id="5" name="Content Placeholder 4"/>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18749789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r>
              <a:rPr lang="en-US" dirty="0">
                <a:latin typeface="Calibri" charset="0"/>
              </a:rPr>
              <a:t>Message exchange standards</a:t>
            </a:r>
          </a:p>
        </p:txBody>
      </p:sp>
      <p:sp>
        <p:nvSpPr>
          <p:cNvPr id="9219" name="Rectangle 5"/>
          <p:cNvSpPr>
            <a:spLocks noGrp="1" noChangeArrowheads="1"/>
          </p:cNvSpPr>
          <p:nvPr>
            <p:ph idx="1"/>
          </p:nvPr>
        </p:nvSpPr>
        <p:spPr/>
        <p:txBody>
          <a:bodyPr>
            <a:normAutofit/>
          </a:bodyPr>
          <a:lstStyle/>
          <a:p>
            <a:pPr>
              <a:lnSpc>
                <a:spcPct val="80000"/>
              </a:lnSpc>
            </a:pPr>
            <a:r>
              <a:rPr lang="en-US" dirty="0"/>
              <a:t>Health Level 7 (HL7)</a:t>
            </a:r>
          </a:p>
          <a:p>
            <a:pPr>
              <a:lnSpc>
                <a:spcPct val="80000"/>
              </a:lnSpc>
            </a:pPr>
            <a:r>
              <a:rPr lang="en-US" dirty="0"/>
              <a:t>Images: Digital Imaging and Communications (DICOM)</a:t>
            </a:r>
          </a:p>
          <a:p>
            <a:pPr>
              <a:lnSpc>
                <a:spcPct val="80000"/>
              </a:lnSpc>
            </a:pPr>
            <a:r>
              <a:rPr lang="en-US" dirty="0"/>
              <a:t>Devices: IEEE 1073 / ISO 11073 and others</a:t>
            </a:r>
          </a:p>
          <a:p>
            <a:pPr>
              <a:lnSpc>
                <a:spcPct val="80000"/>
              </a:lnSpc>
            </a:pPr>
            <a:r>
              <a:rPr lang="en-US" dirty="0" err="1"/>
              <a:t>ePrescribing</a:t>
            </a:r>
            <a:r>
              <a:rPr lang="en-US" dirty="0"/>
              <a:t>: NCPDP and SCRIPT</a:t>
            </a:r>
          </a:p>
          <a:p>
            <a:pPr>
              <a:lnSpc>
                <a:spcPct val="80000"/>
              </a:lnSpc>
            </a:pPr>
            <a:r>
              <a:rPr lang="en-US" dirty="0"/>
              <a:t>Laboratory: ELINCS</a:t>
            </a:r>
          </a:p>
          <a:p>
            <a:pPr>
              <a:lnSpc>
                <a:spcPct val="80000"/>
              </a:lnSpc>
            </a:pPr>
            <a:r>
              <a:rPr lang="en-US" dirty="0"/>
              <a:t>Patient summaries: Continuity of Care Record (CCR), Continuity of Care Document (CCD)</a:t>
            </a:r>
            <a:r>
              <a:rPr lang="en-US" dirty="0" smtClean="0"/>
              <a:t>, Consolidated CDA, Blue Button</a:t>
            </a:r>
            <a:endParaRPr lang="en-US" dirty="0"/>
          </a:p>
          <a:p>
            <a:pPr>
              <a:lnSpc>
                <a:spcPct val="80000"/>
              </a:lnSpc>
            </a:pPr>
            <a:r>
              <a:rPr lang="en-US" dirty="0"/>
              <a:t>Platforms: Substitutable Medical Apps, reusable technologies (</a:t>
            </a:r>
            <a:r>
              <a:rPr lang="en-US" dirty="0" err="1"/>
              <a:t>SMArt</a:t>
            </a:r>
            <a:r>
              <a:rPr lang="en-US" dirty="0" smtClean="0"/>
              <a:t>)</a:t>
            </a:r>
            <a:endParaRPr lang="en-US" dirty="0"/>
          </a:p>
        </p:txBody>
      </p:sp>
      <p:sp>
        <p:nvSpPr>
          <p:cNvPr id="2" name="Content Placeholder 1"/>
          <p:cNvSpPr>
            <a:spLocks noGrp="1"/>
          </p:cNvSpPr>
          <p:nvPr>
            <p:ph sz="quarter" idx="14"/>
          </p:nvPr>
        </p:nvSpPr>
        <p:spPr/>
        <p:txBody>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title"/>
          </p:nvPr>
        </p:nvSpPr>
        <p:spPr/>
        <p:txBody>
          <a:bodyPr>
            <a:normAutofit/>
          </a:bodyPr>
          <a:lstStyle/>
          <a:p>
            <a:pPr>
              <a:defRPr/>
            </a:pPr>
            <a:r>
              <a:rPr lang="en-US" dirty="0" smtClean="0">
                <a:ea typeface="+mj-ea"/>
              </a:rPr>
              <a:t>Digital Imaging and Communications (DICOM)</a:t>
            </a:r>
          </a:p>
        </p:txBody>
      </p:sp>
      <p:sp>
        <p:nvSpPr>
          <p:cNvPr id="20483" name="Rectangle 8"/>
          <p:cNvSpPr>
            <a:spLocks noGrp="1" noChangeArrowheads="1"/>
          </p:cNvSpPr>
          <p:nvPr>
            <p:ph idx="1"/>
          </p:nvPr>
        </p:nvSpPr>
        <p:spPr/>
        <p:txBody>
          <a:bodyPr>
            <a:normAutofit/>
          </a:bodyPr>
          <a:lstStyle/>
          <a:p>
            <a:pPr>
              <a:defRPr/>
            </a:pPr>
            <a:r>
              <a:rPr lang="en-US" dirty="0" smtClean="0">
                <a:ea typeface="+mn-ea"/>
              </a:rPr>
              <a:t>Developed by American College of Radiology (ACR) and National Electrical Manufacturers Association (NEMA)</a:t>
            </a:r>
          </a:p>
          <a:p>
            <a:pPr>
              <a:defRPr/>
            </a:pPr>
            <a:r>
              <a:rPr lang="en-US" dirty="0" smtClean="0">
                <a:ea typeface="+mn-ea"/>
              </a:rPr>
              <a:t>Defines how images and associated data are moved between electronic devices, including information systems</a:t>
            </a:r>
          </a:p>
          <a:p>
            <a:pPr>
              <a:defRPr/>
            </a:pPr>
            <a:r>
              <a:rPr lang="en-US" dirty="0" smtClean="0">
                <a:ea typeface="+mn-ea"/>
              </a:rPr>
              <a:t>Used in most radiology picture and archiving systems (PACS)</a:t>
            </a:r>
          </a:p>
          <a:p>
            <a:pPr>
              <a:defRPr/>
            </a:pPr>
            <a:r>
              <a:rPr lang="en-US" dirty="0" smtClean="0">
                <a:ea typeface="+mn-ea"/>
              </a:rPr>
              <a:t>Growing transfer of radiology images digitally leads to viewing problems when DICOM not used</a:t>
            </a:r>
          </a:p>
        </p:txBody>
      </p:sp>
      <p:sp>
        <p:nvSpPr>
          <p:cNvPr id="2" name="Content Placeholder 1"/>
          <p:cNvSpPr>
            <a:spLocks noGrp="1"/>
          </p:cNvSpPr>
          <p:nvPr>
            <p:ph sz="quarter" idx="14"/>
          </p:nvPr>
        </p:nvSpPr>
        <p:spPr>
          <a:xfrm>
            <a:off x="4191000" y="6555553"/>
            <a:ext cx="4728029" cy="228600"/>
          </a:xfrm>
        </p:spPr>
        <p:txBody>
          <a:bodyPr/>
          <a:lstStyle/>
          <a:p>
            <a:r>
              <a:rPr lang="en-US" dirty="0"/>
              <a:t>(</a:t>
            </a:r>
            <a:r>
              <a:rPr lang="en-US" dirty="0" err="1"/>
              <a:t>Rorden</a:t>
            </a:r>
            <a:r>
              <a:rPr lang="en-US" dirty="0"/>
              <a:t>, 2007; </a:t>
            </a:r>
            <a:r>
              <a:rPr lang="en-US" dirty="0" err="1"/>
              <a:t>Pianykh</a:t>
            </a:r>
            <a:r>
              <a:rPr lang="en-US" dirty="0"/>
              <a:t>, 2010</a:t>
            </a:r>
            <a:r>
              <a:rPr lang="en-US" dirty="0" smtClean="0"/>
              <a:t>), </a:t>
            </a:r>
            <a:r>
              <a:rPr lang="en-US" dirty="0"/>
              <a:t>(</a:t>
            </a:r>
            <a:r>
              <a:rPr lang="en-US" dirty="0" err="1"/>
              <a:t>Kalia</a:t>
            </a:r>
            <a:r>
              <a:rPr lang="en-US" dirty="0"/>
              <a:t>, 2011</a:t>
            </a:r>
            <a:r>
              <a:rPr lang="en-US" dirty="0" smtClean="0"/>
              <a:t>)</a:t>
            </a:r>
            <a:endParaRPr lang="en-US" dirty="0"/>
          </a:p>
        </p:txBody>
      </p:sp>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en-US" sz="4000" dirty="0">
                <a:latin typeface="Calibri" charset="0"/>
              </a:rPr>
              <a:t>DICOM format </a:t>
            </a:r>
            <a:r>
              <a:rPr lang="en-US" sz="4000" dirty="0" smtClean="0">
                <a:latin typeface="Calibri" charset="0"/>
              </a:rPr>
              <a:t>files</a:t>
            </a:r>
            <a:endParaRPr lang="en-US" sz="4000" dirty="0">
              <a:latin typeface="Calibri" charset="0"/>
            </a:endParaRPr>
          </a:p>
        </p:txBody>
      </p:sp>
      <p:sp>
        <p:nvSpPr>
          <p:cNvPr id="2" name="Content Placeholder 1"/>
          <p:cNvSpPr>
            <a:spLocks noGrp="1"/>
          </p:cNvSpPr>
          <p:nvPr>
            <p:ph idx="1"/>
          </p:nvPr>
        </p:nvSpPr>
        <p:spPr/>
        <p:txBody>
          <a:bodyPr/>
          <a:lstStyle/>
          <a:p>
            <a:pPr marL="0" indent="0">
              <a:buNone/>
            </a:pPr>
            <a:r>
              <a:rPr lang="en-US" dirty="0"/>
              <a:t>Images from </a:t>
            </a:r>
            <a:r>
              <a:rPr lang="en-US" dirty="0" err="1"/>
              <a:t>Rorden</a:t>
            </a:r>
            <a:r>
              <a:rPr lang="en-US" dirty="0"/>
              <a:t>, C (2007). The DICOM Standard. Columbia, SC, University of South Carolina. http://</a:t>
            </a:r>
            <a:r>
              <a:rPr lang="en-US" dirty="0" smtClean="0"/>
              <a:t>www.cabiatl.com/mricro/dicom/index.html </a:t>
            </a:r>
          </a:p>
          <a:p>
            <a:pPr marL="0" indent="0">
              <a:buNone/>
            </a:pPr>
            <a:endParaRPr lang="en-US" dirty="0"/>
          </a:p>
          <a:p>
            <a:endParaRPr lang="en-US" dirty="0" smtClean="0"/>
          </a:p>
          <a:p>
            <a:endParaRPr lang="en-US" dirty="0"/>
          </a:p>
          <a:p>
            <a:endParaRPr lang="en-US" dirty="0" smtClean="0"/>
          </a:p>
          <a:p>
            <a:endParaRPr lang="en-US" dirty="0"/>
          </a:p>
          <a:p>
            <a:endParaRPr lang="en-US" dirty="0" smtClean="0"/>
          </a:p>
          <a:p>
            <a:r>
              <a:rPr lang="en-US" dirty="0" smtClean="0"/>
              <a:t>Transfer </a:t>
            </a:r>
            <a:r>
              <a:rPr lang="en-US" dirty="0"/>
              <a:t>Syntax </a:t>
            </a:r>
            <a:r>
              <a:rPr lang="en-US" dirty="0" smtClean="0"/>
              <a:t>UID reports </a:t>
            </a:r>
            <a:r>
              <a:rPr lang="en-US" dirty="0"/>
              <a:t>structure </a:t>
            </a:r>
            <a:r>
              <a:rPr lang="en-US" dirty="0" smtClean="0"/>
              <a:t>and compression </a:t>
            </a:r>
            <a:r>
              <a:rPr lang="en-US" dirty="0"/>
              <a:t>of </a:t>
            </a:r>
            <a:r>
              <a:rPr lang="en-US" dirty="0" smtClean="0"/>
              <a:t>image, e.g</a:t>
            </a:r>
            <a:r>
              <a:rPr lang="en-US" dirty="0"/>
              <a:t>., JPEG and </a:t>
            </a:r>
            <a:r>
              <a:rPr lang="en-US" dirty="0" smtClean="0"/>
              <a:t>amount of </a:t>
            </a:r>
            <a:r>
              <a:rPr lang="en-US" dirty="0"/>
              <a:t>compression</a:t>
            </a:r>
          </a:p>
          <a:p>
            <a:pPr marL="0" indent="0">
              <a:buNone/>
            </a:pPr>
            <a:endParaRPr lang="en-US" dirty="0"/>
          </a:p>
        </p:txBody>
      </p:sp>
      <p:sp>
        <p:nvSpPr>
          <p:cNvPr id="3" name="Content Placeholder 2"/>
          <p:cNvSpPr>
            <a:spLocks noGrp="1"/>
          </p:cNvSpPr>
          <p:nvPr>
            <p:ph sz="quarter" idx="14"/>
          </p:nvPr>
        </p:nvSpPr>
        <p:spPr>
          <a:xfrm>
            <a:off x="4953000" y="6555553"/>
            <a:ext cx="3966029" cy="228600"/>
          </a:xfrm>
        </p:spPr>
        <p:txBody>
          <a:bodyPr/>
          <a:lstStyle/>
          <a:p>
            <a:r>
              <a:rPr lang="en-US" dirty="0">
                <a:latin typeface="Calibri" charset="0"/>
              </a:rPr>
              <a:t>(</a:t>
            </a:r>
            <a:r>
              <a:rPr lang="en-US" dirty="0" err="1">
                <a:latin typeface="Calibri" charset="0"/>
              </a:rPr>
              <a:t>Rorden</a:t>
            </a:r>
            <a:r>
              <a:rPr lang="en-US" dirty="0">
                <a:latin typeface="Calibri" charset="0"/>
              </a:rPr>
              <a:t>, 2007)</a:t>
            </a:r>
            <a:endParaRPr lang="en-US" dirty="0"/>
          </a:p>
        </p:txBody>
      </p:sp>
      <p:pic>
        <p:nvPicPr>
          <p:cNvPr id="12" name="Picture 11"/>
          <p:cNvPicPr/>
          <p:nvPr/>
        </p:nvPicPr>
        <p:blipFill>
          <a:blip r:embed="rId4" cstate="email">
            <a:extLst>
              <a:ext uri="{28A0092B-C50C-407E-A947-70E740481C1C}">
                <a14:useLocalDpi xmlns:a14="http://schemas.microsoft.com/office/drawing/2010/main" val="0"/>
              </a:ext>
            </a:extLst>
          </a:blip>
          <a:stretch>
            <a:fillRect/>
          </a:stretch>
        </p:blipFill>
        <p:spPr>
          <a:xfrm>
            <a:off x="3943350" y="2800350"/>
            <a:ext cx="1257300" cy="1257300"/>
          </a:xfrm>
          <a:prstGeom prst="rect">
            <a:avLst/>
          </a:prstGeom>
        </p:spPr>
      </p:pic>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a:defRPr/>
            </a:pPr>
            <a:r>
              <a:rPr lang="en-US" dirty="0" smtClean="0">
                <a:ea typeface="+mj-ea"/>
              </a:rPr>
              <a:t>Medical device standards</a:t>
            </a:r>
          </a:p>
        </p:txBody>
      </p:sp>
      <p:sp>
        <p:nvSpPr>
          <p:cNvPr id="22531" name="Rectangle 3"/>
          <p:cNvSpPr>
            <a:spLocks noGrp="1" noChangeArrowheads="1"/>
          </p:cNvSpPr>
          <p:nvPr>
            <p:ph idx="1"/>
          </p:nvPr>
        </p:nvSpPr>
        <p:spPr/>
        <p:txBody>
          <a:bodyPr>
            <a:normAutofit/>
          </a:bodyPr>
          <a:lstStyle/>
          <a:p>
            <a:pPr>
              <a:lnSpc>
                <a:spcPct val="80000"/>
              </a:lnSpc>
            </a:pPr>
            <a:r>
              <a:rPr lang="en-US" dirty="0"/>
              <a:t>What is a medical device? From US Food, Drug, and Cosmetic Act, section 201(h)</a:t>
            </a:r>
          </a:p>
          <a:p>
            <a:pPr lvl="1">
              <a:lnSpc>
                <a:spcPct val="80000"/>
              </a:lnSpc>
            </a:pPr>
            <a:r>
              <a:rPr lang="en-US" dirty="0"/>
              <a:t>An instrument, apparatus, implement, machine, contrivance, implant, in vitro reagent, or other similar or related article, including a component part, or accessory that is:</a:t>
            </a:r>
          </a:p>
          <a:p>
            <a:pPr lvl="2">
              <a:lnSpc>
                <a:spcPct val="80000"/>
              </a:lnSpc>
            </a:pPr>
            <a:r>
              <a:rPr lang="en-US" dirty="0"/>
              <a:t>Intended for use in the diagnosis of disease or other conditions, or in the cure, mitigation, treatment, or prevention of disease, in man or other animals, or</a:t>
            </a:r>
          </a:p>
          <a:p>
            <a:pPr lvl="2">
              <a:lnSpc>
                <a:spcPct val="80000"/>
              </a:lnSpc>
            </a:pPr>
            <a:r>
              <a:rPr lang="en-US" dirty="0"/>
              <a:t>Intended to affect the structure or any function of the body of man or other animals, and which does not achieve any of its primary intended purposes through chemical action within or on the body of man or other animals and which is not dependent upon being metabolized for the achievement of any of its primary intended purposes</a:t>
            </a:r>
          </a:p>
        </p:txBody>
      </p:sp>
      <p:sp>
        <p:nvSpPr>
          <p:cNvPr id="2" name="Content Placeholder 1"/>
          <p:cNvSpPr>
            <a:spLocks noGrp="1"/>
          </p:cNvSpPr>
          <p:nvPr>
            <p:ph sz="quarter" idx="14"/>
          </p:nvPr>
        </p:nvSpPr>
        <p:spPr>
          <a:xfrm>
            <a:off x="3505200" y="6555553"/>
            <a:ext cx="5413829" cy="228600"/>
          </a:xfrm>
        </p:spPr>
        <p:txBody>
          <a:bodyPr/>
          <a:lstStyle/>
          <a:p>
            <a:r>
              <a:rPr lang="en-US" dirty="0"/>
              <a:t>(HIMSS Analytics, 2010; Day, 2011)</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9"/>
          <p:cNvSpPr>
            <a:spLocks noGrp="1" noChangeArrowheads="1"/>
          </p:cNvSpPr>
          <p:nvPr>
            <p:ph type="title"/>
          </p:nvPr>
        </p:nvSpPr>
        <p:spPr/>
        <p:txBody>
          <a:bodyPr/>
          <a:lstStyle/>
          <a:p>
            <a:pPr eaLnBrk="1" hangingPunct="1"/>
            <a:r>
              <a:rPr lang="en-US">
                <a:latin typeface="Calibri" charset="0"/>
              </a:rPr>
              <a:t>Medical information bus (MIB)</a:t>
            </a:r>
          </a:p>
        </p:txBody>
      </p:sp>
      <p:sp>
        <p:nvSpPr>
          <p:cNvPr id="24579" name="Rectangle 10"/>
          <p:cNvSpPr>
            <a:spLocks noGrp="1" noChangeArrowheads="1"/>
          </p:cNvSpPr>
          <p:nvPr>
            <p:ph idx="1"/>
          </p:nvPr>
        </p:nvSpPr>
        <p:spPr/>
        <p:txBody>
          <a:bodyPr/>
          <a:lstStyle/>
          <a:p>
            <a:pPr eaLnBrk="1" hangingPunct="1"/>
            <a:r>
              <a:rPr lang="en-US" dirty="0" smtClean="0"/>
              <a:t>Aims </a:t>
            </a:r>
            <a:r>
              <a:rPr lang="en-US" dirty="0"/>
              <a:t>to develop standards for control and linkage of information from medical devices</a:t>
            </a:r>
            <a:endParaRPr lang="en-US" dirty="0">
              <a:solidFill>
                <a:srgbClr val="7F7F7F"/>
              </a:solidFill>
            </a:endParaRPr>
          </a:p>
          <a:p>
            <a:pPr eaLnBrk="1" hangingPunct="1"/>
            <a:r>
              <a:rPr lang="en-US" dirty="0"/>
              <a:t>Most implementations just transfer data, but there is capability to issue commands, e.g., change settings of an intravenous fluid (IV) pump</a:t>
            </a:r>
            <a:endParaRPr lang="en-US" dirty="0">
              <a:solidFill>
                <a:srgbClr val="7F7F7F"/>
              </a:solidFill>
            </a:endParaRPr>
          </a:p>
          <a:p>
            <a:pPr eaLnBrk="1" hangingPunct="1"/>
            <a:r>
              <a:rPr lang="en-US" dirty="0"/>
              <a:t>Emerged as IEEE 1073 and now ISO 11073</a:t>
            </a:r>
          </a:p>
        </p:txBody>
      </p:sp>
      <p:sp>
        <p:nvSpPr>
          <p:cNvPr id="2" name="Content Placeholder 1"/>
          <p:cNvSpPr>
            <a:spLocks noGrp="1"/>
          </p:cNvSpPr>
          <p:nvPr>
            <p:ph sz="quarter" idx="14"/>
          </p:nvPr>
        </p:nvSpPr>
        <p:spPr>
          <a:xfrm>
            <a:off x="4419600" y="6555553"/>
            <a:ext cx="4499429" cy="228600"/>
          </a:xfrm>
        </p:spPr>
        <p:txBody>
          <a:bodyPr/>
          <a:lstStyle/>
          <a:p>
            <a:r>
              <a:rPr lang="en-US" dirty="0" smtClean="0"/>
              <a:t>(Kennelly</a:t>
            </a:r>
            <a:r>
              <a:rPr lang="en-US" dirty="0"/>
              <a:t>, 1997; Kennelly, </a:t>
            </a:r>
            <a:r>
              <a:rPr lang="en-US" dirty="0" smtClean="0"/>
              <a:t>1998)</a:t>
            </a:r>
            <a:endParaRPr lang="en-US" dirty="0"/>
          </a:p>
        </p:txBody>
      </p:sp>
    </p:spTree>
    <p:custDataLst>
      <p:tags r:id="rId1"/>
    </p:custData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a:latin typeface="Calibri" charset="0"/>
              </a:rPr>
              <a:t>Related medical device standards</a:t>
            </a:r>
          </a:p>
        </p:txBody>
      </p:sp>
      <p:sp>
        <p:nvSpPr>
          <p:cNvPr id="493571" name="Rectangle 3"/>
          <p:cNvSpPr>
            <a:spLocks noGrp="1" noChangeArrowheads="1"/>
          </p:cNvSpPr>
          <p:nvPr>
            <p:ph idx="1"/>
          </p:nvPr>
        </p:nvSpPr>
        <p:spPr/>
        <p:txBody>
          <a:bodyPr>
            <a:normAutofit/>
          </a:bodyPr>
          <a:lstStyle/>
          <a:p>
            <a:pPr eaLnBrk="1" hangingPunct="1"/>
            <a:r>
              <a:rPr lang="en-US" dirty="0"/>
              <a:t>Medical Device </a:t>
            </a:r>
            <a:r>
              <a:rPr lang="en-US" altLang="ja-JP" dirty="0" smtClean="0"/>
              <a:t>“</a:t>
            </a:r>
            <a:r>
              <a:rPr lang="en-US" dirty="0" smtClean="0"/>
              <a:t>Plug</a:t>
            </a:r>
            <a:r>
              <a:rPr lang="en-US" dirty="0"/>
              <a:t>-and-</a:t>
            </a:r>
            <a:r>
              <a:rPr lang="en-US" dirty="0" smtClean="0"/>
              <a:t>Play</a:t>
            </a:r>
            <a:r>
              <a:rPr lang="en-US" altLang="ja-JP" dirty="0" smtClean="0"/>
              <a:t>”</a:t>
            </a:r>
            <a:r>
              <a:rPr lang="en-US" dirty="0" smtClean="0"/>
              <a:t> </a:t>
            </a:r>
            <a:r>
              <a:rPr lang="en-US" dirty="0"/>
              <a:t>Interoperability </a:t>
            </a:r>
            <a:r>
              <a:rPr lang="en-US" dirty="0" smtClean="0"/>
              <a:t>Program – </a:t>
            </a:r>
            <a:r>
              <a:rPr lang="en-US" dirty="0"/>
              <a:t>focus on interoperability of network-based devices, mainly in medical settings </a:t>
            </a:r>
            <a:endParaRPr lang="en-US" dirty="0">
              <a:solidFill>
                <a:srgbClr val="7F7F7F"/>
              </a:solidFill>
            </a:endParaRPr>
          </a:p>
          <a:p>
            <a:pPr eaLnBrk="1" hangingPunct="1"/>
            <a:r>
              <a:rPr lang="en-US" dirty="0"/>
              <a:t>Continua Health </a:t>
            </a:r>
            <a:r>
              <a:rPr lang="en-US" dirty="0" smtClean="0"/>
              <a:t>Alliance – </a:t>
            </a:r>
            <a:r>
              <a:rPr lang="en-US" dirty="0"/>
              <a:t>consortium of companies and organizations devoted to interoperability of personal telehealth devices </a:t>
            </a:r>
          </a:p>
        </p:txBody>
      </p:sp>
      <p:sp>
        <p:nvSpPr>
          <p:cNvPr id="2" name="Content Placeholder 1"/>
          <p:cNvSpPr>
            <a:spLocks noGrp="1"/>
          </p:cNvSpPr>
          <p:nvPr>
            <p:ph sz="quarter" idx="14"/>
          </p:nvPr>
        </p:nvSpPr>
        <p:spPr>
          <a:xfrm>
            <a:off x="2514600" y="6555553"/>
            <a:ext cx="6404429" cy="228600"/>
          </a:xfrm>
        </p:spPr>
        <p:txBody>
          <a:bodyPr/>
          <a:lstStyle/>
          <a:p>
            <a:r>
              <a:rPr lang="en-US" dirty="0"/>
              <a:t>(Whitehead, 2008</a:t>
            </a:r>
            <a:r>
              <a:rPr lang="en-US" dirty="0" smtClean="0"/>
              <a:t>), (</a:t>
            </a:r>
            <a:r>
              <a:rPr lang="en-US" dirty="0" err="1"/>
              <a:t>Cnossen</a:t>
            </a:r>
            <a:r>
              <a:rPr lang="en-US" dirty="0"/>
              <a:t>, 2010)</a:t>
            </a: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hangingPunct="1"/>
            <a:r>
              <a:rPr lang="en-US" sz="4000" dirty="0">
                <a:latin typeface="Calibri" charset="0"/>
              </a:rPr>
              <a:t>Continua </a:t>
            </a:r>
            <a:r>
              <a:rPr lang="en-US" altLang="ja-JP" sz="4000" dirty="0" smtClean="0">
                <a:latin typeface="Calibri" charset="0"/>
              </a:rPr>
              <a:t>“</a:t>
            </a:r>
            <a:r>
              <a:rPr lang="en-US" sz="4000" dirty="0" smtClean="0">
                <a:latin typeface="Calibri" charset="0"/>
              </a:rPr>
              <a:t>personal health eco</a:t>
            </a:r>
            <a:r>
              <a:rPr lang="en-US" sz="4000" dirty="0">
                <a:latin typeface="Calibri" charset="0"/>
              </a:rPr>
              <a:t>-</a:t>
            </a:r>
            <a:r>
              <a:rPr lang="en-US" sz="4000" dirty="0" smtClean="0">
                <a:latin typeface="Calibri" charset="0"/>
              </a:rPr>
              <a:t>system</a:t>
            </a:r>
            <a:r>
              <a:rPr lang="en-US" altLang="ja-JP" sz="4000" dirty="0" smtClean="0">
                <a:latin typeface="Calibri" charset="0"/>
              </a:rPr>
              <a:t>”</a:t>
            </a:r>
            <a:endParaRPr lang="en-US" sz="4000" dirty="0">
              <a:latin typeface="Calibri" charset="0"/>
            </a:endParaRPr>
          </a:p>
        </p:txBody>
      </p:sp>
      <p:sp>
        <p:nvSpPr>
          <p:cNvPr id="2" name="Content Placeholder 1"/>
          <p:cNvSpPr>
            <a:spLocks noGrp="1"/>
          </p:cNvSpPr>
          <p:nvPr>
            <p:ph idx="1"/>
          </p:nvPr>
        </p:nvSpPr>
        <p:spPr/>
        <p:txBody>
          <a:bodyPr/>
          <a:lstStyle/>
          <a:p>
            <a:pPr marL="0" indent="0">
              <a:buNone/>
            </a:pPr>
            <a:r>
              <a:rPr lang="en-US" dirty="0"/>
              <a:t>Image from http://www.embeddedintel.com/special_features.php?article=287</a:t>
            </a:r>
          </a:p>
        </p:txBody>
      </p:sp>
      <p:sp>
        <p:nvSpPr>
          <p:cNvPr id="3" name="Content Placeholder 2"/>
          <p:cNvSpPr>
            <a:spLocks noGrp="1"/>
          </p:cNvSpPr>
          <p:nvPr>
            <p:ph sz="quarter" idx="14"/>
          </p:nvPr>
        </p:nvSpPr>
        <p:spPr/>
        <p:txBody>
          <a:bodyPr/>
          <a:lstStyle/>
          <a:p>
            <a:endParaRPr lang="en-US"/>
          </a:p>
        </p:txBody>
      </p:sp>
      <p:pic>
        <p:nvPicPr>
          <p:cNvPr id="8" name="Picture 7"/>
          <p:cNvPicPr/>
          <p:nvPr/>
        </p:nvPicPr>
        <p:blipFill>
          <a:blip r:embed="rId4" cstate="email">
            <a:extLst>
              <a:ext uri="{28A0092B-C50C-407E-A947-70E740481C1C}">
                <a14:useLocalDpi xmlns:a14="http://schemas.microsoft.com/office/drawing/2010/main" val="0"/>
              </a:ext>
            </a:extLst>
          </a:blip>
          <a:stretch>
            <a:fillRect/>
          </a:stretch>
        </p:blipFill>
        <p:spPr>
          <a:xfrm>
            <a:off x="3943350" y="2800350"/>
            <a:ext cx="1257300" cy="1257300"/>
          </a:xfrm>
          <a:prstGeom prst="rect">
            <a:avLst/>
          </a:prstGeom>
        </p:spPr>
      </p:pic>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title"/>
          </p:nvPr>
        </p:nvSpPr>
        <p:spPr/>
        <p:txBody>
          <a:bodyPr>
            <a:normAutofit/>
          </a:bodyPr>
          <a:lstStyle/>
          <a:p>
            <a:pPr>
              <a:defRPr/>
            </a:pPr>
            <a:r>
              <a:rPr lang="en-US" dirty="0" smtClean="0">
                <a:ea typeface="+mj-ea"/>
              </a:rPr>
              <a:t>NCPDP and SCRIPT</a:t>
            </a:r>
          </a:p>
        </p:txBody>
      </p:sp>
      <p:sp>
        <p:nvSpPr>
          <p:cNvPr id="25603" name="Rectangle 7"/>
          <p:cNvSpPr>
            <a:spLocks noGrp="1" noChangeArrowheads="1"/>
          </p:cNvSpPr>
          <p:nvPr>
            <p:ph idx="1"/>
          </p:nvPr>
        </p:nvSpPr>
        <p:spPr/>
        <p:txBody>
          <a:bodyPr>
            <a:normAutofit/>
          </a:bodyPr>
          <a:lstStyle/>
          <a:p>
            <a:pPr>
              <a:defRPr/>
            </a:pPr>
            <a:r>
              <a:rPr lang="en-US" dirty="0" smtClean="0">
                <a:ea typeface="+mn-ea"/>
              </a:rPr>
              <a:t>National Council for Prescription Drug Programs (NCPDP) has developed family of standards for pharmacy claims benefits</a:t>
            </a:r>
          </a:p>
          <a:p>
            <a:pPr>
              <a:defRPr/>
            </a:pPr>
            <a:r>
              <a:rPr lang="en-US" dirty="0" smtClean="0">
                <a:ea typeface="+mn-ea"/>
              </a:rPr>
              <a:t>SCRIPT is NCPDP standard for electronic communications between prescriber and pharmacy</a:t>
            </a:r>
          </a:p>
          <a:p>
            <a:pPr>
              <a:defRPr/>
            </a:pPr>
            <a:r>
              <a:rPr lang="en-US" dirty="0" smtClean="0">
                <a:ea typeface="+mn-ea"/>
              </a:rPr>
              <a:t>HITECH meaningful use criteria require NCPDP and SCRIPT standards for e-prescribing</a:t>
            </a:r>
          </a:p>
        </p:txBody>
      </p:sp>
      <p:sp>
        <p:nvSpPr>
          <p:cNvPr id="2" name="Content Placeholder 1"/>
          <p:cNvSpPr>
            <a:spLocks noGrp="1"/>
          </p:cNvSpPr>
          <p:nvPr>
            <p:ph sz="quarter" idx="14"/>
          </p:nvPr>
        </p:nvSpPr>
        <p:spPr/>
        <p:txBody>
          <a:bodyPr/>
          <a:lstStyle/>
          <a:p>
            <a:endParaRPr lang="en-US"/>
          </a:p>
        </p:txBody>
      </p:sp>
    </p:spTree>
    <p:custDataLst>
      <p:tags r:id="rId1"/>
    </p:custData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ER" val="William Hersh, MD"/>
  <p:tag name="PRESENTER_TITLE" val="Professor and Chair, DMICE"/>
  <p:tag name="PRESENTER_EMAIL" val="hersh@ohsu.edu"/>
  <p:tag name="PRESENTER_PIC" val="C:\Documents and Settings\hersh\My Documents\Ongoing\Web\standard.jpg"/>
  <p:tag name="LOGO_PIC_2" val="C:\Documents and Settings\hersh\My Documents\Ongoing\Web\ohsunewlogo.jpg"/>
  <p:tag name="PRESENTER_PIC_MODE" val="0"/>
  <p:tag name="LOGO_PIC_MODE" val="1"/>
  <p:tag name="PRESENTATION_TITLE" val="5.3"/>
  <p:tag name="ART_ENCODE_TYPE" val="0"/>
  <p:tag name="ART_ENCODE_INDEX" val="1"/>
  <p:tag name="ARTICULATE_LOGO" val="ohsu-logo.jpg"/>
  <p:tag name="ARTICULATE_PRESENTER" val="William Hersh, MD"/>
  <p:tag name="ARTICULATE_PRESENTER_GUID" val="2C78E8ED6413"/>
  <p:tag name="ARTICULATE_LMS" val="0"/>
  <p:tag name="ARTICULATE_TEMPLATE" val="E-Learning Course (Single-level)"/>
  <p:tag name="ARTICULATE_TEMPLATE_GUID" val="1a000000-6000-0000-b000-000000000003"/>
  <p:tag name="PRESENTER_PREVIEW_MODE" val="0"/>
  <p:tag name="PRESENTER_PREVIEW_START" val="1"/>
  <p:tag name="PLAYERLOGOHEIGHT" val="622"/>
  <p:tag name="PLAYERLOGOWIDTH" val="900"/>
  <p:tag name="LAUNCHINNEWWINDOW" val="0"/>
  <p:tag name="LASTPUBLISHED" val="C:\Documents and Settings\hersh\My Documents\10x10\Unit 4\Content\4.3b\player.html"/>
  <p:tag name="ARTICULATE_META_COURSE_VERSION_SET" val="True"/>
  <p:tag name="ARTICULATE_REFERENCE_ID" val="afb572b9-bb2f-4316-8b02-6a81b64f701a"/>
  <p:tag name="ARTICULATE_SLIDE_COUNT" val="16"/>
  <p:tag name="ARTICULATE_REFERENCE_TYPE_1" val="1"/>
  <p:tag name="ARTICULATE_REFERENCE_1" val="C:\wamp\www\Box Sync\BD2K\OER Content\BDK06\Staged\List of Resources for Message Exchange Standards pt2.pdf"/>
  <p:tag name="ARTICULATE_REFERENCE_TITLE_1" val="List of Resources for Message Exchange Standards pt2"/>
  <p:tag name="ARTICULATE_REFERENCE_ID_1" val="5179e1a0-e8e2-42d7-90b1-dcc283266690"/>
  <p:tag name="ARTICULATE_REFERENCE_COUNT" val="1"/>
  <p:tag name="ARTICULATE_REFERENCE_DESCRIPTION" val="Here are some useful links:"/>
  <p:tag name="ARTICULATE_PLAYER_GLOSSARY_XML" val="&lt;?xml version=&quot;1.0&quot; encoding=&quot;utf-16&quot;?&gt;&lt;glossary xmlns:xsi=&quot;http://www.w3.org/2001/XMLSchema-instance&quot; xmlns:xsd=&quot;http://www.w3.org/2001/XMLSchema&quot;&gt;&lt;terms /&gt;&lt;/glossary&gt;"/>
  <p:tag name="ARTICULATE_PROJECT_OPEN" val="1"/>
  <p:tag name="TAG_BACKING_FORM_KEY" val="986042-c:\wamp\www\box sync\bd2k\oer content\bdk06\staged\bdk04-4.pptx"/>
  <p:tag name="ARTICULATE_PRESENTER_VERSION" val="7"/>
  <p:tag name="ARTICULATE_USED_PAGE_ORIENTATION" val="1"/>
  <p:tag name="ARTICULATE_USED_PAGE_SIZE" val="1"/>
  <p:tag name="ARTICULATE_META_COURSE_ID" val="4uryfyxCo1T_course_id"/>
  <p:tag name="ARTICULATE_META_NAME_SET" val="True"/>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9a07c2ae-5f71-419c-b656-acf694201733"/>
  <p:tag name="ARTICULATE_SLIDE_NAV" val="1"/>
  <p:tag name="AUDIO_ID" val="256"/>
  <p:tag name="ARTICULATE_AUDIO_RECORDED" val="1"/>
  <p:tag name="ARTICULATE_NAV_LEVEL" val="1"/>
  <p:tag name="ARTICULATE_SLIDE_PRESENTER_GUID" val="bfbb1de4-e286-4459-bd41-d4d89d64f571"/>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PLAYER_CONTROL_GLOSSARY" val="False"/>
  <p:tag name="ORIGINAL_AUDIO_FILEPATH" val="C:\wamp\www\Box Sync\BD2K\OER Content\BDK06\Working\Audio\BDK04-4Audio\Slide 1 - Message Exchange Standards 2_2.wav"/>
  <p:tag name="ELAPSEDTIME" val="11.402"/>
  <p:tag name="ARTICULATE_USED_LAYOUT" val="1"/>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34a42044-d004-4d91-8944-aae61046774e"/>
  <p:tag name="ARTICULATE_SLIDE_NAV" val="2"/>
  <p:tag name="AUDIO_ID" val="264"/>
  <p:tag name="ARTICULATE_AUDIO_RECORDED" val="1"/>
  <p:tag name="ELAPSEDTIME" val="11.3"/>
  <p:tag name="ARTICULATE_NAV_LEVEL" val="1"/>
  <p:tag name="ARTICULATE_SLIDE_PRESENTER_GUID" val="bfbb1de4-e286-4459-bd41-d4d89d64f571"/>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PLAYER_CONTROL_GLOSSARY" val="False"/>
  <p:tag name="ARTICULATE_USED_LAYOUT" val="2"/>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d59fa57d-081e-4a3c-879d-798af6598971"/>
  <p:tag name="AUDIO_ID" val="268"/>
  <p:tag name="ARTICULATE_SLIDE_NAV" val="3"/>
  <p:tag name="ELAPSEDTIME" val="99.50"/>
  <p:tag name="ARTICULATE_NAV_LEVEL" val="1"/>
  <p:tag name="ARTICULATE_SLIDE_PRESENTER_GUID" val="bfbb1de4-e286-4459-bd41-d4d89d64f571"/>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PLAYER_CONTROL_GLOSSARY" val="False"/>
  <p:tag name="ARTICULATE_USED_LAYOUT" val="2"/>
</p:tagLst>
</file>

<file path=ppt/tags/tag51.xml><?xml version="1.0" encoding="utf-8"?>
<p:tagLst xmlns:a="http://schemas.openxmlformats.org/drawingml/2006/main" xmlns:r="http://schemas.openxmlformats.org/officeDocument/2006/relationships" xmlns:p="http://schemas.openxmlformats.org/presentationml/2006/main">
  <p:tag name="ARTICULATE_SLIDE_GUID" val="835a42bb-bc52-43af-b2c8-652b23d98f00"/>
  <p:tag name="AUDIO_ID" val="289"/>
  <p:tag name="ARTICULATE_SLIDE_NAV" val="4"/>
  <p:tag name="ELAPSEDTIME" val="30.00"/>
  <p:tag name="ARTICULATE_NAV_LEVEL" val="1"/>
  <p:tag name="ARTICULATE_SLIDE_PRESENTER_GUID" val="bfbb1de4-e286-4459-bd41-d4d89d64f571"/>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PLAYER_CONTROL_GLOSSARY" val="False"/>
  <p:tag name="ARTICULATE_USED_LAYOUT" val="2"/>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10c906dd-d4d1-442d-b286-809b2907ebc5"/>
  <p:tag name="AUDIO_ID" val="290"/>
  <p:tag name="ARTICULATE_SLIDE_NAV" val="5"/>
  <p:tag name="ELAPSEDTIME" val="65.40"/>
  <p:tag name="ARTICULATE_NAV_LEVEL" val="1"/>
  <p:tag name="ARTICULATE_SLIDE_PRESENTER_GUID" val="bfbb1de4-e286-4459-bd41-d4d89d64f571"/>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PLAYER_CONTROL_GLOSSARY" val="False"/>
  <p:tag name="ARTICULATE_USED_LAYOUT" val="2"/>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e6b73b25-761d-4b86-87a4-a651f174a7f5"/>
  <p:tag name="AUDIO_ID" val="269"/>
  <p:tag name="ARTICULATE_SLIDE_NAV" val="6"/>
  <p:tag name="ELAPSEDTIME" val="60.90"/>
  <p:tag name="ARTICULATE_NAV_LEVEL" val="1"/>
  <p:tag name="ARTICULATE_SLIDE_PRESENTER_GUID" val="bfbb1de4-e286-4459-bd41-d4d89d64f571"/>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PLAYER_CONTROL_GLOSSARY" val="False"/>
  <p:tag name="ARTICULATE_USED_LAYOUT" val="2"/>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597b675e-bbaa-447a-9072-7815910cef4d"/>
  <p:tag name="AUDIO_ID" val="291"/>
  <p:tag name="ARTICULATE_SLIDE_NAV" val="7"/>
  <p:tag name="ELAPSEDTIME" val="70.00"/>
  <p:tag name="ARTICULATE_NAV_LEVEL" val="1"/>
  <p:tag name="ARTICULATE_SLIDE_PRESENTER_GUID" val="bfbb1de4-e286-4459-bd41-d4d89d64f571"/>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PLAYER_CONTROL_GLOSSARY" val="False"/>
  <p:tag name="ARTICULATE_USED_LAYOUT" val="2"/>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a091e6dc-c848-49c7-bb79-5766b37b5a5c"/>
  <p:tag name="AUDIO_ID" val="292"/>
  <p:tag name="ARTICULATE_SLIDE_NAV" val="8"/>
  <p:tag name="ELAPSEDTIME" val="63.10"/>
  <p:tag name="ARTICULATE_NAV_LEVEL" val="1"/>
  <p:tag name="ARTICULATE_SLIDE_PRESENTER_GUID" val="bfbb1de4-e286-4459-bd41-d4d89d64f571"/>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PLAYER_CONTROL_GLOSSARY" val="False"/>
  <p:tag name="ARTICULATE_USED_LAYOUT" val="2"/>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4c854163-d86a-48b8-8678-e757184b4317"/>
  <p:tag name="AUDIO_ID" val="282"/>
  <p:tag name="ARTICULATE_SLIDE_NAV" val="9"/>
  <p:tag name="ELAPSEDTIME" val="54.50"/>
  <p:tag name="ARTICULATE_NAV_LEVEL" val="1"/>
  <p:tag name="ARTICULATE_SLIDE_PRESENTER_GUID" val="bfbb1de4-e286-4459-bd41-d4d89d64f571"/>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PLAYER_CONTROL_GLOSSARY" val="False"/>
  <p:tag name="ARTICULATE_USED_LAYOUT" val="2"/>
</p:tagLst>
</file>

<file path=ppt/tags/tag57.xml><?xml version="1.0" encoding="utf-8"?>
<p:tagLst xmlns:a="http://schemas.openxmlformats.org/drawingml/2006/main" xmlns:r="http://schemas.openxmlformats.org/officeDocument/2006/relationships" xmlns:p="http://schemas.openxmlformats.org/presentationml/2006/main">
  <p:tag name="ARTICULATE_SLIDE_GUID" val="5abc16a2-12af-4353-bee3-490f3a34a841"/>
  <p:tag name="AUDIO_ID" val="286"/>
  <p:tag name="ARTICULATE_SLIDE_NAV" val="10"/>
  <p:tag name="ELAPSEDTIME" val="53.10"/>
  <p:tag name="ARTICULATE_NAV_LEVEL" val="1"/>
  <p:tag name="ARTICULATE_SLIDE_PRESENTER_GUID" val="bfbb1de4-e286-4459-bd41-d4d89d64f571"/>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PLAYER_CONTROL_GLOSSARY" val="False"/>
  <p:tag name="ARTICULATE_USED_LAYOUT" val="2"/>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65f53692-70b9-4d8a-bb38-2155c854f508"/>
  <p:tag name="ARTICULATE_SLIDE_NAV" val="11"/>
  <p:tag name="AUDIO_ID" val="283"/>
  <p:tag name="ARTICULATE_AUDIO_RECORDED" val="1"/>
  <p:tag name="ELAPSEDTIME" val="107.8"/>
  <p:tag name="ARTICULATE_NAV_LEVEL" val="1"/>
  <p:tag name="ARTICULATE_SLIDE_PRESENTER_GUID" val="bfbb1de4-e286-4459-bd41-d4d89d64f571"/>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PLAYER_CONTROL_GLOSSARY" val="False"/>
  <p:tag name="ARTICULATE_USED_LAYOUT" val="2"/>
</p:tagLst>
</file>

<file path=ppt/tags/tag59.xml><?xml version="1.0" encoding="utf-8"?>
<p:tagLst xmlns:a="http://schemas.openxmlformats.org/drawingml/2006/main" xmlns:r="http://schemas.openxmlformats.org/officeDocument/2006/relationships" xmlns:p="http://schemas.openxmlformats.org/presentationml/2006/main">
  <p:tag name="AUDIO_ID" val="300"/>
  <p:tag name="ARTICULATE_SLIDE_GUID" val="64a61a15-d227-4f87-b7ea-b8a54ff9ef50"/>
  <p:tag name="ARTICULATE_SLIDE_NAV" val="12"/>
  <p:tag name="ELAPSEDTIME" val="66.30"/>
  <p:tag name="ARTICULATE_NAV_LEVEL" val="1"/>
  <p:tag name="ARTICULATE_SLIDE_PRESENTER_GUID" val="bfbb1de4-e286-4459-bd41-d4d89d64f571"/>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PLAYER_CONTROL_GLOSSARY" val="False"/>
  <p:tag name="ARTICULATE_USED_LAYOUT" val="24"/>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31352fba-aab6-4c64-8dc1-464d71b512f6"/>
  <p:tag name="ARTICULATE_SLIDE_NAV" val="13"/>
  <p:tag name="AUDIO_ID" val="301"/>
  <p:tag name="ARTICULATE_AUDIO_RECORDED" val="1"/>
  <p:tag name="ELAPSEDTIME" val="65.5"/>
  <p:tag name="ARTICULATE_NAV_LEVEL" val="1"/>
  <p:tag name="ARTICULATE_SLIDE_PRESENTER_GUID" val="bfbb1de4-e286-4459-bd41-d4d89d64f571"/>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PLAYER_CONTROL_GLOSSARY" val="False"/>
  <p:tag name="ARTICULATE_USED_LAYOUT" val="2"/>
</p:tagLst>
</file>

<file path=ppt/tags/tag6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hersh\AppData\Local\Temp\articulate\presenter\imgtemp\H3nqXvWv_files\slide0001_image001.png"/>
</p:tagLst>
</file>

<file path=ppt/tags/tag62.xml><?xml version="1.0" encoding="utf-8"?>
<p:tagLst xmlns:a="http://schemas.openxmlformats.org/drawingml/2006/main" xmlns:r="http://schemas.openxmlformats.org/officeDocument/2006/relationships" xmlns:p="http://schemas.openxmlformats.org/presentationml/2006/main">
  <p:tag name="AUDIO_ID" val="302"/>
  <p:tag name="ARTICULATE_AUDIO_RECORDED" val="1"/>
  <p:tag name="ELAPSEDTIME" val="40.2"/>
  <p:tag name="ARTICULATE_NAV_LEVEL" val="1"/>
  <p:tag name="ARTICULATE_SLIDE_PRESENTER_GUID" val="bfbb1de4-e286-4459-bd41-d4d89d64f571"/>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PLAYER_CONTROL_GLOSSARY" val="False"/>
  <p:tag name="ARTICULATE_USED_LAYOUT" val="24"/>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6cd9bf55-d60b-409d-b650-fcb75111df04"/>
  <p:tag name="ARTICULATE_SLIDE_NAV" val="14"/>
  <p:tag name="AUDIO_ID" val="296"/>
  <p:tag name="ARTICULATE_AUDIO_RECORDED" val="1"/>
  <p:tag name="ELAPSEDTIME" val="133.3"/>
  <p:tag name="ARTICULATE_NAV_LEVEL" val="1"/>
  <p:tag name="ARTICULATE_SLIDE_PRESENTER_GUID" val="bfbb1de4-e286-4459-bd41-d4d89d64f571"/>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PLAYER_CONTROL_GLOSSARY" val="False"/>
  <p:tag name="ARTICULATE_USED_LAYOUT" val="2"/>
</p:tagLst>
</file>

<file path=ppt/tags/tag6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bfbb1de4-e286-4459-bd41-d4d89d64f571"/>
  <p:tag name="ARTICULATE_SLIDE_PAUSE" val="1"/>
  <p:tag name="ARTICULATE_LOCK_SLIDE" val="0"/>
  <p:tag name="ARTICULATE_HIDE_SLIDE" val="1"/>
  <p:tag name="ARTICULATE_PLAYER_CONTROL_PREVIOUS" val="True"/>
  <p:tag name="ARTICULATE_PLAYER_CONTROL_NEXT" val="True"/>
  <p:tag name="ARTICULATE_PLAYER_CONTROL_NOTES" val="False"/>
  <p:tag name="ARTICULATE_PLAYER_CONTROL_RESOURCES" val="True"/>
  <p:tag name="ARTICULATE_PLAYER_SEEKBAR" val="False"/>
  <p:tag name="ARTICULATE_PLAYER_CONTROL_PLAYPAUSE" val="False"/>
  <p:tag name="ARTICULATE_NEXT_BUTTON_ID" val="256"/>
  <p:tag name="ARTICULATE_PREV_BUTTON_ID" val="296"/>
  <p:tag name="AUDIO_ID" val="303"/>
  <p:tag name="ARTICULATE_USED_LAYOUT" val="2"/>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D2K_OER_Theme">
  <a:themeElements>
    <a:clrScheme name="BD2K">
      <a:dk1>
        <a:srgbClr val="18496B"/>
      </a:dk1>
      <a:lt1>
        <a:srgbClr val="FFFFFF"/>
      </a:lt1>
      <a:dk2>
        <a:srgbClr val="757070"/>
      </a:dk2>
      <a:lt2>
        <a:srgbClr val="E7E6E6"/>
      </a:lt2>
      <a:accent1>
        <a:srgbClr val="095457"/>
      </a:accent1>
      <a:accent2>
        <a:srgbClr val="CC3300"/>
      </a:accent2>
      <a:accent3>
        <a:srgbClr val="323558"/>
      </a:accent3>
      <a:accent4>
        <a:srgbClr val="B6D2D1"/>
      </a:accent4>
      <a:accent5>
        <a:srgbClr val="4B5185"/>
      </a:accent5>
      <a:accent6>
        <a:srgbClr val="CA913E"/>
      </a:accent6>
      <a:hlink>
        <a:srgbClr val="0563C1"/>
      </a:hlink>
      <a:folHlink>
        <a:srgbClr val="954F72"/>
      </a:folHlink>
    </a:clrScheme>
    <a:fontScheme name="BD2K">
      <a:majorFont>
        <a:latin typeface="Cambr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D2K_OER_Theme" id="{6B553284-C2DC-41D2-A051-A6B60F6D44F4}" vid="{F353914E-6A9F-43FF-9C1B-E0B337DD4544}"/>
    </a:ext>
  </a:extLst>
</a:theme>
</file>

<file path=ppt/theme/theme2.xml><?xml version="1.0" encoding="utf-8"?>
<a:theme xmlns:a="http://schemas.openxmlformats.org/drawingml/2006/main" name="BD2K OER Dark">
  <a:themeElements>
    <a:clrScheme name="BD2K">
      <a:dk1>
        <a:srgbClr val="18496B"/>
      </a:dk1>
      <a:lt1>
        <a:srgbClr val="FFFFFF"/>
      </a:lt1>
      <a:dk2>
        <a:srgbClr val="757070"/>
      </a:dk2>
      <a:lt2>
        <a:srgbClr val="E7E6E6"/>
      </a:lt2>
      <a:accent1>
        <a:srgbClr val="095457"/>
      </a:accent1>
      <a:accent2>
        <a:srgbClr val="CC3300"/>
      </a:accent2>
      <a:accent3>
        <a:srgbClr val="323558"/>
      </a:accent3>
      <a:accent4>
        <a:srgbClr val="B6D2D1"/>
      </a:accent4>
      <a:accent5>
        <a:srgbClr val="4B5185"/>
      </a:accent5>
      <a:accent6>
        <a:srgbClr val="CA913E"/>
      </a:accent6>
      <a:hlink>
        <a:srgbClr val="0563C1"/>
      </a:hlink>
      <a:folHlink>
        <a:srgbClr val="954F72"/>
      </a:folHlink>
    </a:clrScheme>
    <a:fontScheme name="BD2K">
      <a:majorFont>
        <a:latin typeface="Cambr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BD2K_OER_Theme</Template>
  <TotalTime>1398</TotalTime>
  <Words>994</Words>
  <Application>Microsoft Office PowerPoint</Application>
  <PresentationFormat>On-screen Show (4:3)</PresentationFormat>
  <Paragraphs>114</Paragraphs>
  <Slides>16</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ＭＳ Ｐゴシック</vt:lpstr>
      <vt:lpstr>Arial</vt:lpstr>
      <vt:lpstr>Calibri</vt:lpstr>
      <vt:lpstr>Cambria</vt:lpstr>
      <vt:lpstr>Tahoma</vt:lpstr>
      <vt:lpstr>Times New Roman</vt:lpstr>
      <vt:lpstr>BD2K_OER_Theme</vt:lpstr>
      <vt:lpstr>BD2K OER Dark</vt:lpstr>
      <vt:lpstr>Message Exchange Standards 2/2</vt:lpstr>
      <vt:lpstr>Message exchange standards</vt:lpstr>
      <vt:lpstr>Digital Imaging and Communications (DICOM)</vt:lpstr>
      <vt:lpstr>DICOM format files</vt:lpstr>
      <vt:lpstr>Medical device standards</vt:lpstr>
      <vt:lpstr>Medical information bus (MIB)</vt:lpstr>
      <vt:lpstr>Related medical device standards</vt:lpstr>
      <vt:lpstr>Continua “personal health eco-system”</vt:lpstr>
      <vt:lpstr>NCPDP and SCRIPT</vt:lpstr>
      <vt:lpstr>EHR-Laboratory Interoperability and Connectivity Standard (ELINCS)</vt:lpstr>
      <vt:lpstr>Continuity of Care Record and Document (CCR, CCD)</vt:lpstr>
      <vt:lpstr>CDA templates in CCD – Meaningful Use (MU) Stage 2 required data set</vt:lpstr>
      <vt:lpstr>Blue Button Initiative</vt:lpstr>
      <vt:lpstr>Blue Button Connector</vt:lpstr>
      <vt:lpstr>Platforms</vt:lpstr>
      <vt:lpstr>Thank you</vt:lpstr>
    </vt:vector>
  </TitlesOfParts>
  <Company>Oregon Health &amp; Science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0.0  Title</dc:title>
  <dc:creator>William Hersh</dc:creator>
  <cp:lastModifiedBy>Bjorn Pederson</cp:lastModifiedBy>
  <cp:revision>218</cp:revision>
  <cp:lastPrinted>2012-04-10T11:06:14Z</cp:lastPrinted>
  <dcterms:created xsi:type="dcterms:W3CDTF">2003-03-15T13:17:24Z</dcterms:created>
  <dcterms:modified xsi:type="dcterms:W3CDTF">2016-05-24T17:20:25Z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UsedName">
    <vt:lpwstr>5</vt:lpwstr>
  </property>
  <property fmtid="{D5CDD505-2E9C-101B-9397-08002B2CF9AE}" pid="3" name="ArticulateUseProject">
    <vt:lpwstr>1</vt:lpwstr>
  </property>
  <property fmtid="{D5CDD505-2E9C-101B-9397-08002B2CF9AE}" pid="4" name="ArticulatePath">
    <vt:lpwstr>4.3b</vt:lpwstr>
  </property>
  <property fmtid="{D5CDD505-2E9C-101B-9397-08002B2CF9AE}" pid="5" name="ArticulateProjectVersion">
    <vt:lpwstr>7</vt:lpwstr>
  </property>
  <property fmtid="{D5CDD505-2E9C-101B-9397-08002B2CF9AE}" pid="6" name="ArticulateGUID">
    <vt:lpwstr>38D38CF9-CCFC-4744-A5E8-61A9DFE7B5D9</vt:lpwstr>
  </property>
  <property fmtid="{D5CDD505-2E9C-101B-9397-08002B2CF9AE}" pid="7" name="ArticulateProjectFull">
    <vt:lpwstr>C:\wamp\www\Box Sync\BD2K\OER Content\BDK06\Staged\BDK04-4.ppta</vt:lpwstr>
  </property>
</Properties>
</file>