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50.xml" ContentType="application/vnd.openxmlformats-officedocument.presentationml.tags+xml"/>
  <Override PartName="/ppt/notesSlides/notesSlide1.xml" ContentType="application/vnd.openxmlformats-officedocument.presentationml.notesSlide+xml"/>
  <Override PartName="/ppt/tags/tag51.xml" ContentType="application/vnd.openxmlformats-officedocument.presentationml.tags+xml"/>
  <Override PartName="/ppt/notesSlides/notesSlide2.xml" ContentType="application/vnd.openxmlformats-officedocument.presentationml.notesSlide+xml"/>
  <Override PartName="/ppt/tags/tag52.xml" ContentType="application/vnd.openxmlformats-officedocument.presentationml.tags+xml"/>
  <Override PartName="/ppt/notesSlides/notesSlide3.xml" ContentType="application/vnd.openxmlformats-officedocument.presentationml.notesSlide+xml"/>
  <Override PartName="/ppt/tags/tag53.xml" ContentType="application/vnd.openxmlformats-officedocument.presentationml.tags+xml"/>
  <Override PartName="/ppt/notesSlides/notesSlide4.xml" ContentType="application/vnd.openxmlformats-officedocument.presentationml.notesSlide+xml"/>
  <Override PartName="/ppt/tags/tag54.xml" ContentType="application/vnd.openxmlformats-officedocument.presentationml.tags+xml"/>
  <Override PartName="/ppt/notesSlides/notesSlide5.xml" ContentType="application/vnd.openxmlformats-officedocument.presentationml.notesSlide+xml"/>
  <Override PartName="/ppt/tags/tag55.xml" ContentType="application/vnd.openxmlformats-officedocument.presentationml.tags+xml"/>
  <Override PartName="/ppt/notesSlides/notesSlide6.xml" ContentType="application/vnd.openxmlformats-officedocument.presentationml.notesSlide+xml"/>
  <Override PartName="/ppt/tags/tag56.xml" ContentType="application/vnd.openxmlformats-officedocument.presentationml.tags+xml"/>
  <Override PartName="/ppt/notesSlides/notesSlide7.xml" ContentType="application/vnd.openxmlformats-officedocument.presentationml.notesSlide+xml"/>
  <Override PartName="/ppt/tags/tag57.xml" ContentType="application/vnd.openxmlformats-officedocument.presentationml.tags+xml"/>
  <Override PartName="/ppt/notesSlides/notesSlide8.xml" ContentType="application/vnd.openxmlformats-officedocument.presentationml.notesSlide+xml"/>
  <Override PartName="/ppt/tags/tag58.xml" ContentType="application/vnd.openxmlformats-officedocument.presentationml.tags+xml"/>
  <Override PartName="/ppt/notesSlides/notesSlide9.xml" ContentType="application/vnd.openxmlformats-officedocument.presentationml.notesSlide+xml"/>
  <Override PartName="/ppt/tags/tag59.xml" ContentType="application/vnd.openxmlformats-officedocument.presentationml.tags+xml"/>
  <Override PartName="/ppt/notesSlides/notesSlide10.xml" ContentType="application/vnd.openxmlformats-officedocument.presentationml.notesSlide+xml"/>
  <Override PartName="/ppt/tags/tag60.xml" ContentType="application/vnd.openxmlformats-officedocument.presentationml.tags+xml"/>
  <Override PartName="/ppt/notesSlides/notesSlide11.xml" ContentType="application/vnd.openxmlformats-officedocument.presentationml.notesSlide+xml"/>
  <Override PartName="/ppt/tags/tag61.xml" ContentType="application/vnd.openxmlformats-officedocument.presentationml.tags+xml"/>
  <Override PartName="/ppt/notesSlides/notesSlide12.xml" ContentType="application/vnd.openxmlformats-officedocument.presentationml.notesSlide+xml"/>
  <Override PartName="/ppt/tags/tag62.xml" ContentType="application/vnd.openxmlformats-officedocument.presentationml.tags+xml"/>
  <Override PartName="/ppt/notesSlides/notesSlide13.xml" ContentType="application/vnd.openxmlformats-officedocument.presentationml.notesSlide+xml"/>
  <Override PartName="/ppt/tags/tag63.xml" ContentType="application/vnd.openxmlformats-officedocument.presentationml.tags+xml"/>
  <Override PartName="/ppt/notesSlides/notesSlide14.xml" ContentType="application/vnd.openxmlformats-officedocument.presentationml.notesSlide+xml"/>
  <Override PartName="/ppt/tags/tag64.xml" ContentType="application/vnd.openxmlformats-officedocument.presentationml.tags+xml"/>
  <Override PartName="/ppt/notesSlides/notesSlide15.xml" ContentType="application/vnd.openxmlformats-officedocument.presentationml.notesSlide+xml"/>
  <Override PartName="/ppt/tags/tag65.xml" ContentType="application/vnd.openxmlformats-officedocument.presentationml.tags+xml"/>
  <Override PartName="/ppt/notesSlides/notesSlide16.xml" ContentType="application/vnd.openxmlformats-officedocument.presentationml.notesSlide+xml"/>
  <Override PartName="/ppt/tags/tag66.xml" ContentType="application/vnd.openxmlformats-officedocument.presentationml.tags+xml"/>
  <Override PartName="/ppt/notesSlides/notesSlide17.xml" ContentType="application/vnd.openxmlformats-officedocument.presentationml.notesSlide+xml"/>
  <Override PartName="/ppt/tags/tag67.xml" ContentType="application/vnd.openxmlformats-officedocument.presentationml.tags+xml"/>
  <Override PartName="/ppt/notesSlides/notesSlide18.xml" ContentType="application/vnd.openxmlformats-officedocument.presentationml.notesSlide+xml"/>
  <Override PartName="/ppt/tags/tag68.xml" ContentType="application/vnd.openxmlformats-officedocument.presentationml.tags+xml"/>
  <Override PartName="/ppt/notesSlides/notesSlide19.xml" ContentType="application/vnd.openxmlformats-officedocument.presentationml.notesSlide+xml"/>
  <Override PartName="/ppt/tags/tag69.xml" ContentType="application/vnd.openxmlformats-officedocument.presentationml.tags+xml"/>
  <Override PartName="/ppt/notesSlides/notesSlide20.xml" ContentType="application/vnd.openxmlformats-officedocument.presentationml.notesSlide+xml"/>
  <Override PartName="/ppt/tags/tag70.xml" ContentType="application/vnd.openxmlformats-officedocument.presentationml.tags+xml"/>
  <Override PartName="/ppt/notesSlides/notesSlide21.xml" ContentType="application/vnd.openxmlformats-officedocument.presentationml.notesSlide+xml"/>
  <Override PartName="/ppt/tags/tag71.xml" ContentType="application/vnd.openxmlformats-officedocument.presentationml.tags+xml"/>
  <Override PartName="/ppt/notesSlides/notesSlide22.xml" ContentType="application/vnd.openxmlformats-officedocument.presentationml.notesSlide+xml"/>
  <Override PartName="/ppt/tags/tag72.xml" ContentType="application/vnd.openxmlformats-officedocument.presentationml.tags+xml"/>
  <Override PartName="/ppt/notesSlides/notesSlide23.xml" ContentType="application/vnd.openxmlformats-officedocument.presentationml.notesSlide+xml"/>
  <Override PartName="/ppt/tags/tag7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27"/>
  </p:notesMasterIdLst>
  <p:handoutMasterIdLst>
    <p:handoutMasterId r:id="rId28"/>
  </p:handoutMasterIdLst>
  <p:sldIdLst>
    <p:sldId id="256" r:id="rId3"/>
    <p:sldId id="336" r:id="rId4"/>
    <p:sldId id="371" r:id="rId5"/>
    <p:sldId id="372" r:id="rId6"/>
    <p:sldId id="373" r:id="rId7"/>
    <p:sldId id="261" r:id="rId8"/>
    <p:sldId id="339" r:id="rId9"/>
    <p:sldId id="270" r:id="rId10"/>
    <p:sldId id="401" r:id="rId11"/>
    <p:sldId id="341" r:id="rId12"/>
    <p:sldId id="343" r:id="rId13"/>
    <p:sldId id="346" r:id="rId14"/>
    <p:sldId id="381" r:id="rId15"/>
    <p:sldId id="382" r:id="rId16"/>
    <p:sldId id="383" r:id="rId17"/>
    <p:sldId id="384" r:id="rId18"/>
    <p:sldId id="385" r:id="rId19"/>
    <p:sldId id="386" r:id="rId20"/>
    <p:sldId id="388" r:id="rId21"/>
    <p:sldId id="389" r:id="rId22"/>
    <p:sldId id="390" r:id="rId23"/>
    <p:sldId id="402" r:id="rId24"/>
    <p:sldId id="397" r:id="rId25"/>
    <p:sldId id="403" r:id="rId26"/>
  </p:sldIdLst>
  <p:sldSz cx="9144000" cy="6858000" type="screen4x3"/>
  <p:notesSz cx="6858000" cy="9144000"/>
  <p:custDataLst>
    <p:tags r:id="rId29"/>
  </p:custDataLst>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0D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3" autoAdjust="0"/>
    <p:restoredTop sz="93805" autoAdjust="0"/>
  </p:normalViewPr>
  <p:slideViewPr>
    <p:cSldViewPr>
      <p:cViewPr varScale="1">
        <p:scale>
          <a:sx n="83" d="100"/>
          <a:sy n="83" d="100"/>
        </p:scale>
        <p:origin x="108" y="240"/>
      </p:cViewPr>
      <p:guideLst>
        <p:guide orient="horz" pos="2160"/>
        <p:guide pos="2880"/>
      </p:guideLst>
    </p:cSldViewPr>
  </p:slideViewPr>
  <p:outlineViewPr>
    <p:cViewPr>
      <p:scale>
        <a:sx n="33" d="100"/>
        <a:sy n="33" d="100"/>
      </p:scale>
      <p:origin x="0" y="508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56E87F-D486-0844-B62D-9DCCE933F895}" type="slidenum">
              <a:rPr lang="en-US" smtClean="0"/>
              <a:t>‹#›</a:t>
            </a:fld>
            <a:endParaRPr lang="en-US"/>
          </a:p>
        </p:txBody>
      </p:sp>
    </p:spTree>
    <p:extLst>
      <p:ext uri="{BB962C8B-B14F-4D97-AF65-F5344CB8AC3E}">
        <p14:creationId xmlns:p14="http://schemas.microsoft.com/office/powerpoint/2010/main" val="18231605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50B871E4-803D-3741-BC84-71A8B58084B0}" type="slidenum">
              <a:rPr lang="en-US"/>
              <a:pPr/>
              <a:t>‹#›</a:t>
            </a:fld>
            <a:endParaRPr lang="en-US"/>
          </a:p>
        </p:txBody>
      </p:sp>
    </p:spTree>
    <p:extLst>
      <p:ext uri="{BB962C8B-B14F-4D97-AF65-F5344CB8AC3E}">
        <p14:creationId xmlns:p14="http://schemas.microsoft.com/office/powerpoint/2010/main" val="370823386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09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1024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1C263A1-2BD4-D641-8EDB-7DA749B0728E}" type="slidenum">
              <a:rPr lang="en-US">
                <a:latin typeface="Calibri" charset="0"/>
              </a:rPr>
              <a:pPr eaLnBrk="1" hangingPunct="1"/>
              <a:t>1</a:t>
            </a:fld>
            <a:endParaRPr lang="en-US">
              <a:latin typeface="Calibri" charset="0"/>
            </a:endParaRPr>
          </a:p>
        </p:txBody>
      </p:sp>
    </p:spTree>
    <p:extLst>
      <p:ext uri="{BB962C8B-B14F-4D97-AF65-F5344CB8AC3E}">
        <p14:creationId xmlns:p14="http://schemas.microsoft.com/office/powerpoint/2010/main" val="2677984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
        <p:nvSpPr>
          <p:cNvPr id="2355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277DF50-38BD-8546-BD46-1A82891C1072}" type="slidenum">
              <a:rPr lang="en-US">
                <a:latin typeface="Tahoma" charset="0"/>
              </a:rPr>
              <a:pPr eaLnBrk="1" hangingPunct="1"/>
              <a:t>10</a:t>
            </a:fld>
            <a:endParaRPr lang="en-US">
              <a:latin typeface="Tahoma" charset="0"/>
            </a:endParaRPr>
          </a:p>
        </p:txBody>
      </p:sp>
    </p:spTree>
    <p:extLst>
      <p:ext uri="{BB962C8B-B14F-4D97-AF65-F5344CB8AC3E}">
        <p14:creationId xmlns:p14="http://schemas.microsoft.com/office/powerpoint/2010/main" val="3744634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B871E4-803D-3741-BC84-71A8B58084B0}" type="slidenum">
              <a:rPr lang="en-US" smtClean="0"/>
              <a:pPr/>
              <a:t>11</a:t>
            </a:fld>
            <a:endParaRPr lang="en-US"/>
          </a:p>
        </p:txBody>
      </p:sp>
    </p:spTree>
    <p:extLst>
      <p:ext uri="{BB962C8B-B14F-4D97-AF65-F5344CB8AC3E}">
        <p14:creationId xmlns:p14="http://schemas.microsoft.com/office/powerpoint/2010/main" val="3211754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B871E4-803D-3741-BC84-71A8B58084B0}" type="slidenum">
              <a:rPr lang="en-US" smtClean="0"/>
              <a:pPr/>
              <a:t>12</a:t>
            </a:fld>
            <a:endParaRPr lang="en-US"/>
          </a:p>
        </p:txBody>
      </p:sp>
    </p:spTree>
    <p:extLst>
      <p:ext uri="{BB962C8B-B14F-4D97-AF65-F5344CB8AC3E}">
        <p14:creationId xmlns:p14="http://schemas.microsoft.com/office/powerpoint/2010/main" val="4001232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eaLnBrk="0" hangingPunct="0">
              <a:defRPr>
                <a:solidFill>
                  <a:schemeClr val="tx1"/>
                </a:solidFill>
                <a:latin typeface="Arial" charset="0"/>
                <a:ea typeface="ＭＳ Ｐゴシック" charset="0"/>
              </a:defRPr>
            </a:lvl1pPr>
            <a:lvl2pPr marL="702756" indent="-270291" defTabSz="914485" eaLnBrk="0" hangingPunct="0">
              <a:defRPr>
                <a:solidFill>
                  <a:schemeClr val="tx1"/>
                </a:solidFill>
                <a:latin typeface="Arial" charset="0"/>
                <a:ea typeface="ＭＳ Ｐゴシック" charset="0"/>
              </a:defRPr>
            </a:lvl2pPr>
            <a:lvl3pPr marL="1081164" indent="-216233" defTabSz="914485" eaLnBrk="0" hangingPunct="0">
              <a:defRPr>
                <a:solidFill>
                  <a:schemeClr val="tx1"/>
                </a:solidFill>
                <a:latin typeface="Arial" charset="0"/>
                <a:ea typeface="ＭＳ Ｐゴシック" charset="0"/>
              </a:defRPr>
            </a:lvl3pPr>
            <a:lvl4pPr marL="1513629" indent="-216233" defTabSz="914485" eaLnBrk="0" hangingPunct="0">
              <a:defRPr>
                <a:solidFill>
                  <a:schemeClr val="tx1"/>
                </a:solidFill>
                <a:latin typeface="Arial" charset="0"/>
                <a:ea typeface="ＭＳ Ｐゴシック" charset="0"/>
              </a:defRPr>
            </a:lvl4pPr>
            <a:lvl5pPr marL="1946095" indent="-216233" defTabSz="914485" eaLnBrk="0" hangingPunct="0">
              <a:defRPr>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7AB26A5-5BB3-384B-B29E-0C398FAF3233}" type="slidenum">
              <a:rPr lang="en-US"/>
              <a:pPr eaLnBrk="1" hangingPunct="1"/>
              <a:t>13</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984288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
        <p:nvSpPr>
          <p:cNvPr id="3482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eaLnBrk="0" hangingPunct="0">
              <a:defRPr>
                <a:solidFill>
                  <a:schemeClr val="tx1"/>
                </a:solidFill>
                <a:latin typeface="Arial" charset="0"/>
                <a:ea typeface="ＭＳ Ｐゴシック" charset="0"/>
              </a:defRPr>
            </a:lvl1pPr>
            <a:lvl2pPr marL="702756" indent="-270291" defTabSz="914485" eaLnBrk="0" hangingPunct="0">
              <a:defRPr>
                <a:solidFill>
                  <a:schemeClr val="tx1"/>
                </a:solidFill>
                <a:latin typeface="Arial" charset="0"/>
                <a:ea typeface="ＭＳ Ｐゴシック" charset="0"/>
              </a:defRPr>
            </a:lvl2pPr>
            <a:lvl3pPr marL="1081164" indent="-216233" defTabSz="914485" eaLnBrk="0" hangingPunct="0">
              <a:defRPr>
                <a:solidFill>
                  <a:schemeClr val="tx1"/>
                </a:solidFill>
                <a:latin typeface="Arial" charset="0"/>
                <a:ea typeface="ＭＳ Ｐゴシック" charset="0"/>
              </a:defRPr>
            </a:lvl3pPr>
            <a:lvl4pPr marL="1513629" indent="-216233" defTabSz="914485" eaLnBrk="0" hangingPunct="0">
              <a:defRPr>
                <a:solidFill>
                  <a:schemeClr val="tx1"/>
                </a:solidFill>
                <a:latin typeface="Arial" charset="0"/>
                <a:ea typeface="ＭＳ Ｐゴシック" charset="0"/>
              </a:defRPr>
            </a:lvl4pPr>
            <a:lvl5pPr marL="1946095" indent="-216233" defTabSz="914485" eaLnBrk="0" hangingPunct="0">
              <a:defRPr>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0D21907-414B-8A4F-8FD6-CFD717A879EE}" type="slidenum">
              <a:rPr lang="en-US"/>
              <a:pPr eaLnBrk="1" hangingPunct="1"/>
              <a:t>14</a:t>
            </a:fld>
            <a:endParaRPr lang="en-US"/>
          </a:p>
        </p:txBody>
      </p:sp>
    </p:spTree>
    <p:extLst>
      <p:ext uri="{BB962C8B-B14F-4D97-AF65-F5344CB8AC3E}">
        <p14:creationId xmlns:p14="http://schemas.microsoft.com/office/powerpoint/2010/main" val="4127916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eaLnBrk="0" hangingPunct="0">
              <a:defRPr>
                <a:solidFill>
                  <a:schemeClr val="tx1"/>
                </a:solidFill>
                <a:latin typeface="Arial" charset="0"/>
                <a:ea typeface="ＭＳ Ｐゴシック" charset="0"/>
              </a:defRPr>
            </a:lvl1pPr>
            <a:lvl2pPr marL="702756" indent="-270291" defTabSz="914485" eaLnBrk="0" hangingPunct="0">
              <a:defRPr>
                <a:solidFill>
                  <a:schemeClr val="tx1"/>
                </a:solidFill>
                <a:latin typeface="Arial" charset="0"/>
                <a:ea typeface="ＭＳ Ｐゴシック" charset="0"/>
              </a:defRPr>
            </a:lvl2pPr>
            <a:lvl3pPr marL="1081164" indent="-216233" defTabSz="914485" eaLnBrk="0" hangingPunct="0">
              <a:defRPr>
                <a:solidFill>
                  <a:schemeClr val="tx1"/>
                </a:solidFill>
                <a:latin typeface="Arial" charset="0"/>
                <a:ea typeface="ＭＳ Ｐゴシック" charset="0"/>
              </a:defRPr>
            </a:lvl3pPr>
            <a:lvl4pPr marL="1513629" indent="-216233" defTabSz="914485" eaLnBrk="0" hangingPunct="0">
              <a:defRPr>
                <a:solidFill>
                  <a:schemeClr val="tx1"/>
                </a:solidFill>
                <a:latin typeface="Arial" charset="0"/>
                <a:ea typeface="ＭＳ Ｐゴシック" charset="0"/>
              </a:defRPr>
            </a:lvl4pPr>
            <a:lvl5pPr marL="1946095" indent="-216233" defTabSz="914485" eaLnBrk="0" hangingPunct="0">
              <a:defRPr>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F16CC65-ADB7-AD4F-AF1E-C55A6237762B}" type="slidenum">
              <a:rPr lang="en-US"/>
              <a:pPr eaLnBrk="1" hangingPunct="1"/>
              <a:t>15</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20791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eaLnBrk="0" hangingPunct="0">
              <a:defRPr>
                <a:solidFill>
                  <a:schemeClr val="tx1"/>
                </a:solidFill>
                <a:latin typeface="Arial" charset="0"/>
                <a:ea typeface="ＭＳ Ｐゴシック" charset="0"/>
              </a:defRPr>
            </a:lvl1pPr>
            <a:lvl2pPr marL="702756" indent="-270291" defTabSz="914485" eaLnBrk="0" hangingPunct="0">
              <a:defRPr>
                <a:solidFill>
                  <a:schemeClr val="tx1"/>
                </a:solidFill>
                <a:latin typeface="Arial" charset="0"/>
                <a:ea typeface="ＭＳ Ｐゴシック" charset="0"/>
              </a:defRPr>
            </a:lvl2pPr>
            <a:lvl3pPr marL="1081164" indent="-216233" defTabSz="914485" eaLnBrk="0" hangingPunct="0">
              <a:defRPr>
                <a:solidFill>
                  <a:schemeClr val="tx1"/>
                </a:solidFill>
                <a:latin typeface="Arial" charset="0"/>
                <a:ea typeface="ＭＳ Ｐゴシック" charset="0"/>
              </a:defRPr>
            </a:lvl3pPr>
            <a:lvl4pPr marL="1513629" indent="-216233" defTabSz="914485" eaLnBrk="0" hangingPunct="0">
              <a:defRPr>
                <a:solidFill>
                  <a:schemeClr val="tx1"/>
                </a:solidFill>
                <a:latin typeface="Arial" charset="0"/>
                <a:ea typeface="ＭＳ Ｐゴシック" charset="0"/>
              </a:defRPr>
            </a:lvl4pPr>
            <a:lvl5pPr marL="1946095" indent="-216233" defTabSz="914485" eaLnBrk="0" hangingPunct="0">
              <a:defRPr>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EDE5FC1-0BD5-6F4A-914A-D7A4014E2A8E}" type="slidenum">
              <a:rPr lang="en-US"/>
              <a:pPr eaLnBrk="1" hangingPunct="1"/>
              <a:t>16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1111585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B871E4-803D-3741-BC84-71A8B58084B0}" type="slidenum">
              <a:rPr lang="en-US" smtClean="0"/>
              <a:pPr/>
              <a:t>17</a:t>
            </a:fld>
            <a:endParaRPr lang="en-US"/>
          </a:p>
        </p:txBody>
      </p:sp>
    </p:spTree>
    <p:extLst>
      <p:ext uri="{BB962C8B-B14F-4D97-AF65-F5344CB8AC3E}">
        <p14:creationId xmlns:p14="http://schemas.microsoft.com/office/powerpoint/2010/main" val="3959714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B871E4-803D-3741-BC84-71A8B58084B0}" type="slidenum">
              <a:rPr lang="en-US" smtClean="0"/>
              <a:pPr/>
              <a:t>18</a:t>
            </a:fld>
            <a:endParaRPr lang="en-US"/>
          </a:p>
        </p:txBody>
      </p:sp>
    </p:spTree>
    <p:extLst>
      <p:ext uri="{BB962C8B-B14F-4D97-AF65-F5344CB8AC3E}">
        <p14:creationId xmlns:p14="http://schemas.microsoft.com/office/powerpoint/2010/main" val="3719502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B871E4-803D-3741-BC84-71A8B58084B0}" type="slidenum">
              <a:rPr lang="en-US" smtClean="0"/>
              <a:pPr/>
              <a:t>19</a:t>
            </a:fld>
            <a:endParaRPr lang="en-US"/>
          </a:p>
        </p:txBody>
      </p:sp>
    </p:spTree>
    <p:extLst>
      <p:ext uri="{BB962C8B-B14F-4D97-AF65-F5344CB8AC3E}">
        <p14:creationId xmlns:p14="http://schemas.microsoft.com/office/powerpoint/2010/main" val="417359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B871E4-803D-3741-BC84-71A8B58084B0}" type="slidenum">
              <a:rPr lang="en-US" smtClean="0"/>
              <a:pPr/>
              <a:t>2</a:t>
            </a:fld>
            <a:endParaRPr lang="en-US"/>
          </a:p>
        </p:txBody>
      </p:sp>
    </p:spTree>
    <p:extLst>
      <p:ext uri="{BB962C8B-B14F-4D97-AF65-F5344CB8AC3E}">
        <p14:creationId xmlns:p14="http://schemas.microsoft.com/office/powerpoint/2010/main" val="29390483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B871E4-803D-3741-BC84-71A8B58084B0}" type="slidenum">
              <a:rPr lang="en-US" smtClean="0"/>
              <a:pPr/>
              <a:t>20</a:t>
            </a:fld>
            <a:endParaRPr lang="en-US"/>
          </a:p>
        </p:txBody>
      </p:sp>
    </p:spTree>
    <p:extLst>
      <p:ext uri="{BB962C8B-B14F-4D97-AF65-F5344CB8AC3E}">
        <p14:creationId xmlns:p14="http://schemas.microsoft.com/office/powerpoint/2010/main" val="3028484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B871E4-803D-3741-BC84-71A8B58084B0}" type="slidenum">
              <a:rPr lang="en-US" smtClean="0"/>
              <a:pPr/>
              <a:t>21</a:t>
            </a:fld>
            <a:endParaRPr lang="en-US"/>
          </a:p>
        </p:txBody>
      </p:sp>
    </p:spTree>
    <p:extLst>
      <p:ext uri="{BB962C8B-B14F-4D97-AF65-F5344CB8AC3E}">
        <p14:creationId xmlns:p14="http://schemas.microsoft.com/office/powerpoint/2010/main" val="23145317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B871E4-803D-3741-BC84-71A8B58084B0}" type="slidenum">
              <a:rPr lang="en-US" smtClean="0"/>
              <a:pPr/>
              <a:t>22</a:t>
            </a:fld>
            <a:endParaRPr lang="en-US"/>
          </a:p>
        </p:txBody>
      </p:sp>
    </p:spTree>
    <p:extLst>
      <p:ext uri="{BB962C8B-B14F-4D97-AF65-F5344CB8AC3E}">
        <p14:creationId xmlns:p14="http://schemas.microsoft.com/office/powerpoint/2010/main" val="3477965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B871E4-803D-3741-BC84-71A8B58084B0}" type="slidenum">
              <a:rPr lang="en-US" smtClean="0"/>
              <a:pPr/>
              <a:t>23</a:t>
            </a:fld>
            <a:endParaRPr lang="en-US"/>
          </a:p>
        </p:txBody>
      </p:sp>
    </p:spTree>
    <p:extLst>
      <p:ext uri="{BB962C8B-B14F-4D97-AF65-F5344CB8AC3E}">
        <p14:creationId xmlns:p14="http://schemas.microsoft.com/office/powerpoint/2010/main" val="2575081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02756" indent="-270291" eaLnBrk="0" hangingPunct="0">
              <a:defRPr>
                <a:solidFill>
                  <a:schemeClr val="tx1"/>
                </a:solidFill>
                <a:latin typeface="Arial" charset="0"/>
              </a:defRPr>
            </a:lvl2pPr>
            <a:lvl3pPr marL="1081164" indent="-216233" eaLnBrk="0" hangingPunct="0">
              <a:defRPr>
                <a:solidFill>
                  <a:schemeClr val="tx1"/>
                </a:solidFill>
                <a:latin typeface="Arial" charset="0"/>
              </a:defRPr>
            </a:lvl3pPr>
            <a:lvl4pPr marL="1513629" indent="-216233" eaLnBrk="0" hangingPunct="0">
              <a:defRPr>
                <a:solidFill>
                  <a:schemeClr val="tx1"/>
                </a:solidFill>
                <a:latin typeface="Arial" charset="0"/>
              </a:defRPr>
            </a:lvl4pPr>
            <a:lvl5pPr marL="1946095" indent="-216233" eaLnBrk="0" hangingPunct="0">
              <a:defRPr>
                <a:solidFill>
                  <a:schemeClr val="tx1"/>
                </a:solidFill>
                <a:latin typeface="Arial" charset="0"/>
              </a:defRPr>
            </a:lvl5pPr>
            <a:lvl6pPr marL="2378560" indent="-216233" eaLnBrk="0" fontAlgn="base" hangingPunct="0">
              <a:spcBef>
                <a:spcPct val="0"/>
              </a:spcBef>
              <a:spcAft>
                <a:spcPct val="0"/>
              </a:spcAft>
              <a:defRPr>
                <a:solidFill>
                  <a:schemeClr val="tx1"/>
                </a:solidFill>
                <a:latin typeface="Arial" charset="0"/>
              </a:defRPr>
            </a:lvl6pPr>
            <a:lvl7pPr marL="2811026" indent="-216233" eaLnBrk="0" fontAlgn="base" hangingPunct="0">
              <a:spcBef>
                <a:spcPct val="0"/>
              </a:spcBef>
              <a:spcAft>
                <a:spcPct val="0"/>
              </a:spcAft>
              <a:defRPr>
                <a:solidFill>
                  <a:schemeClr val="tx1"/>
                </a:solidFill>
                <a:latin typeface="Arial" charset="0"/>
              </a:defRPr>
            </a:lvl7pPr>
            <a:lvl8pPr marL="3243491" indent="-216233" eaLnBrk="0" fontAlgn="base" hangingPunct="0">
              <a:spcBef>
                <a:spcPct val="0"/>
              </a:spcBef>
              <a:spcAft>
                <a:spcPct val="0"/>
              </a:spcAft>
              <a:defRPr>
                <a:solidFill>
                  <a:schemeClr val="tx1"/>
                </a:solidFill>
                <a:latin typeface="Arial" charset="0"/>
              </a:defRPr>
            </a:lvl8pPr>
            <a:lvl9pPr marL="3675957" indent="-216233" eaLnBrk="0" fontAlgn="base" hangingPunct="0">
              <a:spcBef>
                <a:spcPct val="0"/>
              </a:spcBef>
              <a:spcAft>
                <a:spcPct val="0"/>
              </a:spcAft>
              <a:defRPr>
                <a:solidFill>
                  <a:schemeClr val="tx1"/>
                </a:solidFill>
                <a:latin typeface="Arial" charset="0"/>
              </a:defRPr>
            </a:lvl9pPr>
          </a:lstStyle>
          <a:p>
            <a:pPr eaLnBrk="1" hangingPunct="1"/>
            <a:fld id="{603CE69E-E8AF-4A38-800B-1CD6F0CF84BB}" type="slidenum">
              <a:rPr lang="en-US" smtClean="0">
                <a:latin typeface="Tahoma" pitchFamily="34" charset="0"/>
              </a:rPr>
              <a:pPr eaLnBrk="1" hangingPunct="1"/>
              <a:t>3</a:t>
            </a:fld>
            <a:endParaRPr lang="en-US" smtClean="0">
              <a:latin typeface="Tahoma"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947834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
        <p:nvSpPr>
          <p:cNvPr id="4506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02756" indent="-270291" eaLnBrk="0" hangingPunct="0">
              <a:defRPr>
                <a:solidFill>
                  <a:schemeClr val="tx1"/>
                </a:solidFill>
                <a:latin typeface="Arial" charset="0"/>
              </a:defRPr>
            </a:lvl2pPr>
            <a:lvl3pPr marL="1081164" indent="-216233" eaLnBrk="0" hangingPunct="0">
              <a:defRPr>
                <a:solidFill>
                  <a:schemeClr val="tx1"/>
                </a:solidFill>
                <a:latin typeface="Arial" charset="0"/>
              </a:defRPr>
            </a:lvl3pPr>
            <a:lvl4pPr marL="1513629" indent="-216233" eaLnBrk="0" hangingPunct="0">
              <a:defRPr>
                <a:solidFill>
                  <a:schemeClr val="tx1"/>
                </a:solidFill>
                <a:latin typeface="Arial" charset="0"/>
              </a:defRPr>
            </a:lvl4pPr>
            <a:lvl5pPr marL="1946095" indent="-216233" eaLnBrk="0" hangingPunct="0">
              <a:defRPr>
                <a:solidFill>
                  <a:schemeClr val="tx1"/>
                </a:solidFill>
                <a:latin typeface="Arial" charset="0"/>
              </a:defRPr>
            </a:lvl5pPr>
            <a:lvl6pPr marL="2378560" indent="-216233" eaLnBrk="0" fontAlgn="base" hangingPunct="0">
              <a:spcBef>
                <a:spcPct val="0"/>
              </a:spcBef>
              <a:spcAft>
                <a:spcPct val="0"/>
              </a:spcAft>
              <a:defRPr>
                <a:solidFill>
                  <a:schemeClr val="tx1"/>
                </a:solidFill>
                <a:latin typeface="Arial" charset="0"/>
              </a:defRPr>
            </a:lvl6pPr>
            <a:lvl7pPr marL="2811026" indent="-216233" eaLnBrk="0" fontAlgn="base" hangingPunct="0">
              <a:spcBef>
                <a:spcPct val="0"/>
              </a:spcBef>
              <a:spcAft>
                <a:spcPct val="0"/>
              </a:spcAft>
              <a:defRPr>
                <a:solidFill>
                  <a:schemeClr val="tx1"/>
                </a:solidFill>
                <a:latin typeface="Arial" charset="0"/>
              </a:defRPr>
            </a:lvl7pPr>
            <a:lvl8pPr marL="3243491" indent="-216233" eaLnBrk="0" fontAlgn="base" hangingPunct="0">
              <a:spcBef>
                <a:spcPct val="0"/>
              </a:spcBef>
              <a:spcAft>
                <a:spcPct val="0"/>
              </a:spcAft>
              <a:defRPr>
                <a:solidFill>
                  <a:schemeClr val="tx1"/>
                </a:solidFill>
                <a:latin typeface="Arial" charset="0"/>
              </a:defRPr>
            </a:lvl8pPr>
            <a:lvl9pPr marL="3675957" indent="-216233" eaLnBrk="0" fontAlgn="base" hangingPunct="0">
              <a:spcBef>
                <a:spcPct val="0"/>
              </a:spcBef>
              <a:spcAft>
                <a:spcPct val="0"/>
              </a:spcAft>
              <a:defRPr>
                <a:solidFill>
                  <a:schemeClr val="tx1"/>
                </a:solidFill>
                <a:latin typeface="Arial" charset="0"/>
              </a:defRPr>
            </a:lvl9pPr>
          </a:lstStyle>
          <a:p>
            <a:pPr eaLnBrk="1" hangingPunct="1"/>
            <a:fld id="{ACD76F8A-E677-4E09-B793-949010286122}" type="slidenum">
              <a:rPr lang="en-US" smtClean="0">
                <a:latin typeface="Tahoma" pitchFamily="34" charset="0"/>
              </a:rPr>
              <a:pPr eaLnBrk="1" hangingPunct="1"/>
              <a:t>4</a:t>
            </a:fld>
            <a:endParaRPr lang="en-US" smtClean="0">
              <a:latin typeface="Tahoma" pitchFamily="34" charset="0"/>
            </a:endParaRPr>
          </a:p>
        </p:txBody>
      </p:sp>
    </p:spTree>
    <p:extLst>
      <p:ext uri="{BB962C8B-B14F-4D97-AF65-F5344CB8AC3E}">
        <p14:creationId xmlns:p14="http://schemas.microsoft.com/office/powerpoint/2010/main" val="371692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02756" indent="-270291" eaLnBrk="0" hangingPunct="0">
              <a:defRPr>
                <a:solidFill>
                  <a:schemeClr val="tx1"/>
                </a:solidFill>
                <a:latin typeface="Arial" charset="0"/>
              </a:defRPr>
            </a:lvl2pPr>
            <a:lvl3pPr marL="1081164" indent="-216233" eaLnBrk="0" hangingPunct="0">
              <a:defRPr>
                <a:solidFill>
                  <a:schemeClr val="tx1"/>
                </a:solidFill>
                <a:latin typeface="Arial" charset="0"/>
              </a:defRPr>
            </a:lvl3pPr>
            <a:lvl4pPr marL="1513629" indent="-216233" eaLnBrk="0" hangingPunct="0">
              <a:defRPr>
                <a:solidFill>
                  <a:schemeClr val="tx1"/>
                </a:solidFill>
                <a:latin typeface="Arial" charset="0"/>
              </a:defRPr>
            </a:lvl4pPr>
            <a:lvl5pPr marL="1946095" indent="-216233" eaLnBrk="0" hangingPunct="0">
              <a:defRPr>
                <a:solidFill>
                  <a:schemeClr val="tx1"/>
                </a:solidFill>
                <a:latin typeface="Arial" charset="0"/>
              </a:defRPr>
            </a:lvl5pPr>
            <a:lvl6pPr marL="2378560" indent="-216233" eaLnBrk="0" fontAlgn="base" hangingPunct="0">
              <a:spcBef>
                <a:spcPct val="0"/>
              </a:spcBef>
              <a:spcAft>
                <a:spcPct val="0"/>
              </a:spcAft>
              <a:defRPr>
                <a:solidFill>
                  <a:schemeClr val="tx1"/>
                </a:solidFill>
                <a:latin typeface="Arial" charset="0"/>
              </a:defRPr>
            </a:lvl6pPr>
            <a:lvl7pPr marL="2811026" indent="-216233" eaLnBrk="0" fontAlgn="base" hangingPunct="0">
              <a:spcBef>
                <a:spcPct val="0"/>
              </a:spcBef>
              <a:spcAft>
                <a:spcPct val="0"/>
              </a:spcAft>
              <a:defRPr>
                <a:solidFill>
                  <a:schemeClr val="tx1"/>
                </a:solidFill>
                <a:latin typeface="Arial" charset="0"/>
              </a:defRPr>
            </a:lvl7pPr>
            <a:lvl8pPr marL="3243491" indent="-216233" eaLnBrk="0" fontAlgn="base" hangingPunct="0">
              <a:spcBef>
                <a:spcPct val="0"/>
              </a:spcBef>
              <a:spcAft>
                <a:spcPct val="0"/>
              </a:spcAft>
              <a:defRPr>
                <a:solidFill>
                  <a:schemeClr val="tx1"/>
                </a:solidFill>
                <a:latin typeface="Arial" charset="0"/>
              </a:defRPr>
            </a:lvl8pPr>
            <a:lvl9pPr marL="3675957" indent="-216233" eaLnBrk="0" fontAlgn="base" hangingPunct="0">
              <a:spcBef>
                <a:spcPct val="0"/>
              </a:spcBef>
              <a:spcAft>
                <a:spcPct val="0"/>
              </a:spcAft>
              <a:defRPr>
                <a:solidFill>
                  <a:schemeClr val="tx1"/>
                </a:solidFill>
                <a:latin typeface="Arial" charset="0"/>
              </a:defRPr>
            </a:lvl9pPr>
          </a:lstStyle>
          <a:p>
            <a:pPr eaLnBrk="1" hangingPunct="1"/>
            <a:fld id="{8FE8553C-2746-4F0F-8C9F-7AF8F723AED2}" type="slidenum">
              <a:rPr lang="en-US" smtClean="0">
                <a:latin typeface="Tahoma" pitchFamily="34" charset="0"/>
              </a:rPr>
              <a:pPr eaLnBrk="1" hangingPunct="1"/>
              <a:t>5</a:t>
            </a:fld>
            <a:endParaRPr lang="en-US" smtClean="0">
              <a:latin typeface="Tahoma"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719378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4915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02654" indent="-270251" eaLnBrk="0" hangingPunct="0">
              <a:defRPr>
                <a:solidFill>
                  <a:schemeClr val="tx1"/>
                </a:solidFill>
                <a:latin typeface="Arial" charset="0"/>
              </a:defRPr>
            </a:lvl2pPr>
            <a:lvl3pPr marL="1081006" indent="-216202" eaLnBrk="0" hangingPunct="0">
              <a:defRPr>
                <a:solidFill>
                  <a:schemeClr val="tx1"/>
                </a:solidFill>
                <a:latin typeface="Arial" charset="0"/>
              </a:defRPr>
            </a:lvl3pPr>
            <a:lvl4pPr marL="1513408" indent="-216202" eaLnBrk="0" hangingPunct="0">
              <a:defRPr>
                <a:solidFill>
                  <a:schemeClr val="tx1"/>
                </a:solidFill>
                <a:latin typeface="Arial" charset="0"/>
              </a:defRPr>
            </a:lvl4pPr>
            <a:lvl5pPr marL="1945810" indent="-216202" eaLnBrk="0" hangingPunct="0">
              <a:defRPr>
                <a:solidFill>
                  <a:schemeClr val="tx1"/>
                </a:solidFill>
                <a:latin typeface="Arial" charset="0"/>
              </a:defRPr>
            </a:lvl5pPr>
            <a:lvl6pPr marL="2378212" indent="-216202" eaLnBrk="0" fontAlgn="base" hangingPunct="0">
              <a:spcBef>
                <a:spcPct val="0"/>
              </a:spcBef>
              <a:spcAft>
                <a:spcPct val="0"/>
              </a:spcAft>
              <a:defRPr>
                <a:solidFill>
                  <a:schemeClr val="tx1"/>
                </a:solidFill>
                <a:latin typeface="Arial" charset="0"/>
              </a:defRPr>
            </a:lvl6pPr>
            <a:lvl7pPr marL="2810614" indent="-216202" eaLnBrk="0" fontAlgn="base" hangingPunct="0">
              <a:spcBef>
                <a:spcPct val="0"/>
              </a:spcBef>
              <a:spcAft>
                <a:spcPct val="0"/>
              </a:spcAft>
              <a:defRPr>
                <a:solidFill>
                  <a:schemeClr val="tx1"/>
                </a:solidFill>
                <a:latin typeface="Arial" charset="0"/>
              </a:defRPr>
            </a:lvl7pPr>
            <a:lvl8pPr marL="3243015" indent="-216202" eaLnBrk="0" fontAlgn="base" hangingPunct="0">
              <a:spcBef>
                <a:spcPct val="0"/>
              </a:spcBef>
              <a:spcAft>
                <a:spcPct val="0"/>
              </a:spcAft>
              <a:defRPr>
                <a:solidFill>
                  <a:schemeClr val="tx1"/>
                </a:solidFill>
                <a:latin typeface="Arial" charset="0"/>
              </a:defRPr>
            </a:lvl8pPr>
            <a:lvl9pPr marL="3675417" indent="-216202" eaLnBrk="0" fontAlgn="base" hangingPunct="0">
              <a:spcBef>
                <a:spcPct val="0"/>
              </a:spcBef>
              <a:spcAft>
                <a:spcPct val="0"/>
              </a:spcAft>
              <a:defRPr>
                <a:solidFill>
                  <a:schemeClr val="tx1"/>
                </a:solidFill>
                <a:latin typeface="Arial" charset="0"/>
              </a:defRPr>
            </a:lvl9pPr>
          </a:lstStyle>
          <a:p>
            <a:pPr eaLnBrk="1" hangingPunct="1"/>
            <a:fld id="{A0C1F8ED-9F25-4D87-976D-9AE76A98EE98}" type="slidenum">
              <a:rPr lang="en-US" smtClean="0">
                <a:latin typeface="Tahoma" pitchFamily="34" charset="0"/>
              </a:rPr>
              <a:pPr eaLnBrk="1" hangingPunct="1"/>
              <a:t>6</a:t>
            </a:fld>
            <a:endParaRPr lang="en-US" smtClean="0">
              <a:latin typeface="Tahoma" pitchFamily="34" charset="0"/>
            </a:endParaRPr>
          </a:p>
        </p:txBody>
      </p:sp>
    </p:spTree>
    <p:extLst>
      <p:ext uri="{BB962C8B-B14F-4D97-AF65-F5344CB8AC3E}">
        <p14:creationId xmlns:p14="http://schemas.microsoft.com/office/powerpoint/2010/main" val="228862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
        <p:nvSpPr>
          <p:cNvPr id="5222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02756" indent="-270291" eaLnBrk="0" hangingPunct="0">
              <a:defRPr>
                <a:solidFill>
                  <a:schemeClr val="tx1"/>
                </a:solidFill>
                <a:latin typeface="Arial" charset="0"/>
              </a:defRPr>
            </a:lvl2pPr>
            <a:lvl3pPr marL="1081164" indent="-216233" eaLnBrk="0" hangingPunct="0">
              <a:defRPr>
                <a:solidFill>
                  <a:schemeClr val="tx1"/>
                </a:solidFill>
                <a:latin typeface="Arial" charset="0"/>
              </a:defRPr>
            </a:lvl3pPr>
            <a:lvl4pPr marL="1513629" indent="-216233" eaLnBrk="0" hangingPunct="0">
              <a:defRPr>
                <a:solidFill>
                  <a:schemeClr val="tx1"/>
                </a:solidFill>
                <a:latin typeface="Arial" charset="0"/>
              </a:defRPr>
            </a:lvl4pPr>
            <a:lvl5pPr marL="1946095" indent="-216233" eaLnBrk="0" hangingPunct="0">
              <a:defRPr>
                <a:solidFill>
                  <a:schemeClr val="tx1"/>
                </a:solidFill>
                <a:latin typeface="Arial" charset="0"/>
              </a:defRPr>
            </a:lvl5pPr>
            <a:lvl6pPr marL="2378560" indent="-216233" eaLnBrk="0" fontAlgn="base" hangingPunct="0">
              <a:spcBef>
                <a:spcPct val="0"/>
              </a:spcBef>
              <a:spcAft>
                <a:spcPct val="0"/>
              </a:spcAft>
              <a:defRPr>
                <a:solidFill>
                  <a:schemeClr val="tx1"/>
                </a:solidFill>
                <a:latin typeface="Arial" charset="0"/>
              </a:defRPr>
            </a:lvl6pPr>
            <a:lvl7pPr marL="2811026" indent="-216233" eaLnBrk="0" fontAlgn="base" hangingPunct="0">
              <a:spcBef>
                <a:spcPct val="0"/>
              </a:spcBef>
              <a:spcAft>
                <a:spcPct val="0"/>
              </a:spcAft>
              <a:defRPr>
                <a:solidFill>
                  <a:schemeClr val="tx1"/>
                </a:solidFill>
                <a:latin typeface="Arial" charset="0"/>
              </a:defRPr>
            </a:lvl7pPr>
            <a:lvl8pPr marL="3243491" indent="-216233" eaLnBrk="0" fontAlgn="base" hangingPunct="0">
              <a:spcBef>
                <a:spcPct val="0"/>
              </a:spcBef>
              <a:spcAft>
                <a:spcPct val="0"/>
              </a:spcAft>
              <a:defRPr>
                <a:solidFill>
                  <a:schemeClr val="tx1"/>
                </a:solidFill>
                <a:latin typeface="Arial" charset="0"/>
              </a:defRPr>
            </a:lvl8pPr>
            <a:lvl9pPr marL="3675957" indent="-216233" eaLnBrk="0" fontAlgn="base" hangingPunct="0">
              <a:spcBef>
                <a:spcPct val="0"/>
              </a:spcBef>
              <a:spcAft>
                <a:spcPct val="0"/>
              </a:spcAft>
              <a:defRPr>
                <a:solidFill>
                  <a:schemeClr val="tx1"/>
                </a:solidFill>
                <a:latin typeface="Arial" charset="0"/>
              </a:defRPr>
            </a:lvl9pPr>
          </a:lstStyle>
          <a:p>
            <a:pPr eaLnBrk="1" hangingPunct="1"/>
            <a:fld id="{E66F1BA9-8861-47B0-9623-3A21EDAF205F}" type="slidenum">
              <a:rPr lang="en-US" smtClean="0">
                <a:latin typeface="Tahoma" pitchFamily="34" charset="0"/>
              </a:rPr>
              <a:pPr eaLnBrk="1" hangingPunct="1"/>
              <a:t>7</a:t>
            </a:fld>
            <a:endParaRPr lang="en-US" smtClean="0">
              <a:latin typeface="Tahoma" pitchFamily="34" charset="0"/>
            </a:endParaRPr>
          </a:p>
        </p:txBody>
      </p:sp>
    </p:spTree>
    <p:extLst>
      <p:ext uri="{BB962C8B-B14F-4D97-AF65-F5344CB8AC3E}">
        <p14:creationId xmlns:p14="http://schemas.microsoft.com/office/powerpoint/2010/main" val="2513019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9ED5600-B118-4E32-8D42-285195842F1F}" type="slidenum">
              <a:rPr lang="en-US" smtClean="0"/>
              <a:pPr>
                <a:defRPr/>
              </a:pPr>
              <a:t>8</a:t>
            </a:fld>
            <a:endParaRPr lang="en-US"/>
          </a:p>
        </p:txBody>
      </p:sp>
    </p:spTree>
    <p:extLst>
      <p:ext uri="{BB962C8B-B14F-4D97-AF65-F5344CB8AC3E}">
        <p14:creationId xmlns:p14="http://schemas.microsoft.com/office/powerpoint/2010/main" val="3627757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B871E4-803D-3741-BC84-71A8B58084B0}" type="slidenum">
              <a:rPr lang="en-US" smtClean="0"/>
              <a:pPr/>
              <a:t>9</a:t>
            </a:fld>
            <a:endParaRPr lang="en-US"/>
          </a:p>
        </p:txBody>
      </p:sp>
    </p:spTree>
    <p:extLst>
      <p:ext uri="{BB962C8B-B14F-4D97-AF65-F5344CB8AC3E}">
        <p14:creationId xmlns:p14="http://schemas.microsoft.com/office/powerpoint/2010/main" val="15953022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slideMaster" Target="../slideMasters/slideMaster1.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tags" Target="../tags/tag1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slideMaster" Target="../slideMasters/slideMaster1.xml"/><Relationship Id="rId1" Type="http://schemas.openxmlformats.org/officeDocument/2006/relationships/tags" Target="../tags/tag19.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3.png"/><Relationship Id="rId7" Type="http://schemas.openxmlformats.org/officeDocument/2006/relationships/image" Target="../media/image30.png"/><Relationship Id="rId2" Type="http://schemas.openxmlformats.org/officeDocument/2006/relationships/slideMaster" Target="../slideMasters/slideMaster1.xml"/><Relationship Id="rId1" Type="http://schemas.openxmlformats.org/officeDocument/2006/relationships/tags" Target="../tags/tag20.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7.png"/></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9.xml"/><Relationship Id="rId4" Type="http://schemas.openxmlformats.org/officeDocument/2006/relationships/image" Target="../media/image41.pn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1.xml"/><Relationship Id="rId4" Type="http://schemas.openxmlformats.org/officeDocument/2006/relationships/image" Target="../media/image41.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41.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5.xml"/><Relationship Id="rId4" Type="http://schemas.openxmlformats.org/officeDocument/2006/relationships/image" Target="../media/image41.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36.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37.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38.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ags" Target="../tags/tag39.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40.xml"/><Relationship Id="rId4"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41.xml"/><Relationship Id="rId4"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4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tags" Target="../tags/tag4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2.xml"/><Relationship Id="rId1" Type="http://schemas.openxmlformats.org/officeDocument/2006/relationships/tags" Target="../tags/tag44.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4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slideMaster" Target="../slideMasters/slideMaster2.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tags" Target="../tags/tag46.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7.xml"/></Relationships>
</file>

<file path=ppt/slideLayouts/_rels/slideLayout48.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49.png"/><Relationship Id="rId3" Type="http://schemas.openxmlformats.org/officeDocument/2006/relationships/image" Target="../media/image42.png"/><Relationship Id="rId7" Type="http://schemas.openxmlformats.org/officeDocument/2006/relationships/image" Target="../media/image45.png"/><Relationship Id="rId12" Type="http://schemas.openxmlformats.org/officeDocument/2006/relationships/image" Target="../media/image38.png"/><Relationship Id="rId2" Type="http://schemas.openxmlformats.org/officeDocument/2006/relationships/slideMaster" Target="../slideMasters/slideMaster2.xml"/><Relationship Id="rId1" Type="http://schemas.openxmlformats.org/officeDocument/2006/relationships/tags" Target="../tags/tag48.xml"/><Relationship Id="rId6" Type="http://schemas.openxmlformats.org/officeDocument/2006/relationships/image" Target="../media/image44.png"/><Relationship Id="rId11" Type="http://schemas.openxmlformats.org/officeDocument/2006/relationships/image" Target="../media/image48.png"/><Relationship Id="rId5" Type="http://schemas.openxmlformats.org/officeDocument/2006/relationships/image" Target="../media/image43.png"/><Relationship Id="rId10" Type="http://schemas.openxmlformats.org/officeDocument/2006/relationships/image" Target="../media/image47.png"/><Relationship Id="rId4" Type="http://schemas.openxmlformats.org/officeDocument/2006/relationships/image" Target="../media/image30.png"/><Relationship Id="rId9" Type="http://schemas.openxmlformats.org/officeDocument/2006/relationships/image" Target="../media/image46.png"/><Relationship Id="rId14" Type="http://schemas.openxmlformats.org/officeDocument/2006/relationships/image" Target="../media/image50.png"/></Relationships>
</file>

<file path=ppt/slideLayouts/_rels/slideLayout4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31.png"/><Relationship Id="rId2" Type="http://schemas.openxmlformats.org/officeDocument/2006/relationships/slideMaster" Target="../slideMasters/slideMaster2.xml"/><Relationship Id="rId1" Type="http://schemas.openxmlformats.org/officeDocument/2006/relationships/tags" Target="../tags/tag49.xml"/><Relationship Id="rId6" Type="http://schemas.openxmlformats.org/officeDocument/2006/relationships/image" Target="../media/image30.png"/><Relationship Id="rId5" Type="http://schemas.openxmlformats.org/officeDocument/2006/relationships/image" Target="../media/image35.png"/><Relationship Id="rId10" Type="http://schemas.openxmlformats.org/officeDocument/2006/relationships/image" Target="../media/image45.png"/><Relationship Id="rId4" Type="http://schemas.openxmlformats.org/officeDocument/2006/relationships/image" Target="../media/image34.png"/><Relationship Id="rId9" Type="http://schemas.openxmlformats.org/officeDocument/2006/relationships/image" Target="../media/image51.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Ligh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3029" y="1122363"/>
            <a:ext cx="8577943" cy="2387600"/>
          </a:xfrm>
        </p:spPr>
        <p:txBody>
          <a:bodyPr anchor="b"/>
          <a:lstStyle>
            <a:lvl1pPr algn="l">
              <a:defRPr sz="4500">
                <a:solidFill>
                  <a:schemeClr val="accent5"/>
                </a:solidFill>
              </a:defRPr>
            </a:lvl1pPr>
          </a:lstStyle>
          <a:p>
            <a:r>
              <a:rPr lang="en-US" dirty="0" smtClean="0"/>
              <a:t>BD2K OER Module Title - Light</a:t>
            </a:r>
            <a:endParaRPr lang="en-US" dirty="0"/>
          </a:p>
        </p:txBody>
      </p:sp>
      <p:sp>
        <p:nvSpPr>
          <p:cNvPr id="3" name="Subtitle 2"/>
          <p:cNvSpPr>
            <a:spLocks noGrp="1"/>
          </p:cNvSpPr>
          <p:nvPr>
            <p:ph type="subTitle" idx="1" hasCustomPrompt="1"/>
          </p:nvPr>
        </p:nvSpPr>
        <p:spPr>
          <a:xfrm>
            <a:off x="283029" y="3602038"/>
            <a:ext cx="8577943" cy="1655762"/>
          </a:xfrm>
        </p:spPr>
        <p:txBody>
          <a:bodyPr/>
          <a:lstStyle>
            <a:lvl1pPr marL="0" indent="0" algn="l">
              <a:buNone/>
              <a:defRPr sz="18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BD2K ##-# | Subtitle Name</a:t>
            </a:r>
          </a:p>
          <a:p>
            <a:r>
              <a:rPr lang="en-US" dirty="0" smtClean="0"/>
              <a:t>Author | Affiliation</a:t>
            </a:r>
            <a:endParaRPr lang="en-US" dirty="0"/>
          </a:p>
        </p:txBody>
      </p:sp>
      <p:sp>
        <p:nvSpPr>
          <p:cNvPr id="4" name="Rectangle 3"/>
          <p:cNvSpPr/>
          <p:nvPr/>
        </p:nvSpPr>
        <p:spPr>
          <a:xfrm>
            <a:off x="0" y="6019800"/>
            <a:ext cx="9144000" cy="838200"/>
          </a:xfrm>
          <a:prstGeom prst="rect">
            <a:avLst/>
          </a:prstGeom>
          <a:solidFill>
            <a:schemeClr val="accent5">
              <a:lumMod val="60000"/>
              <a:lumOff val="40000"/>
              <a:alpha val="5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5"/>
                </a:solidFill>
              </a:rPr>
              <a:t>BD2K Open Educational Resources | Oregon Health &amp; Science University</a:t>
            </a:r>
            <a:endParaRPr lang="en-US" dirty="0">
              <a:solidFill>
                <a:schemeClr val="accent5"/>
              </a:solidFill>
            </a:endParaRPr>
          </a:p>
        </p:txBody>
      </p:sp>
    </p:spTree>
    <p:custDataLst>
      <p:tags r:id="rId1"/>
    </p:custDataLst>
    <p:extLst>
      <p:ext uri="{BB962C8B-B14F-4D97-AF65-F5344CB8AC3E}">
        <p14:creationId xmlns:p14="http://schemas.microsoft.com/office/powerpoint/2010/main" val="178038804"/>
      </p:ext>
    </p:extLst>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Section Break Left Green">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476619717"/>
      </p:ext>
    </p:extLst>
  </p:cSld>
  <p:clrMapOvr>
    <a:masterClrMapping/>
  </p:clrMapOvr>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Break Left Purple">
    <p:bg>
      <p:bgPr>
        <a:solidFill>
          <a:srgbClr val="4B5185"/>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Purple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195641063"/>
      </p:ext>
    </p:extLst>
  </p:cSld>
  <p:clrMapOvr>
    <a:masterClrMapping/>
  </p:clrMapOvr>
  <p:timing>
    <p:tnLst>
      <p:par>
        <p:cTn id="1" dur="indefinite" restart="never" nodeType="tmRoot"/>
      </p:par>
    </p:tnLst>
  </p:timing>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Section Break Left Purple">
    <p:bg>
      <p:bgPr>
        <a:solidFill>
          <a:srgbClr val="4B5185"/>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Purple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501464256"/>
      </p:ext>
    </p:extLst>
  </p:cSld>
  <p:clrMapOvr>
    <a:masterClrMapping/>
  </p:clrMapOvr>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Break Left Blue">
    <p:bg>
      <p:bgPr>
        <a:solidFill>
          <a:srgbClr val="18496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Blue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253512735"/>
      </p:ext>
    </p:extLst>
  </p:cSld>
  <p:clrMapOvr>
    <a:masterClrMapping/>
  </p:clrMapOvr>
  <p:timing>
    <p:tnLst>
      <p:par>
        <p:cTn id="1" dur="indefinite" restart="never" nodeType="tmRoot"/>
      </p:par>
    </p:tnLst>
  </p:timing>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Break Left Blue">
    <p:bg>
      <p:bgPr>
        <a:solidFill>
          <a:srgbClr val="18496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Blue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640860103"/>
      </p:ext>
    </p:extLst>
  </p:cSld>
  <p:clrMapOvr>
    <a:masterClrMapping/>
  </p:clrMapOvr>
  <p:timing>
    <p:tnLst>
      <p:par>
        <p:cTn id="1" dur="indefinite" restart="never" nodeType="tmRoot"/>
      </p:par>
    </p:tnLst>
  </p:timing>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Break Left Go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Gold</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109981479"/>
      </p:ext>
    </p:extLst>
  </p:cSld>
  <p:clrMapOvr>
    <a:masterClrMapping/>
  </p:clrMapOvr>
  <p:timing>
    <p:tnLst>
      <p:par>
        <p:cTn id="1" dur="indefinite" restart="never" nodeType="tmRoot"/>
      </p:par>
    </p:tnLst>
  </p:timing>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Section Break Left Go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Gold</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894773288"/>
      </p:ext>
    </p:extLst>
  </p:cSld>
  <p:clrMapOvr>
    <a:masterClrMapping/>
  </p:clrMapOvr>
  <p:timing>
    <p:tnLst>
      <p:par>
        <p:cTn id="1" dur="indefinite" restart="never" nodeType="tmRoot"/>
      </p:par>
    </p:tnLst>
  </p:timing>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457200"/>
            <a:ext cx="4629150" cy="5403851"/>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Content Placeholder 4"/>
          <p:cNvSpPr>
            <a:spLocks noGrp="1"/>
          </p:cNvSpPr>
          <p:nvPr>
            <p:ph sz="quarter" idx="14" hasCustomPrompt="1"/>
          </p:nvPr>
        </p:nvSpPr>
        <p:spPr>
          <a:xfrm>
            <a:off x="7221141" y="6565212"/>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2365419733"/>
      </p:ext>
    </p:extLst>
  </p:cSld>
  <p:clrMapOvr>
    <a:masterClrMapping/>
  </p:clrMapOvr>
  <p:timing>
    <p:tnLst>
      <p:par>
        <p:cTn id="1" dur="indefinite" restart="never" nodeType="tmRoot"/>
      </p:par>
    </p:tnLst>
  </p:timing>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Icon Light">
    <p:spTree>
      <p:nvGrpSpPr>
        <p:cNvPr id="1" name=""/>
        <p:cNvGrpSpPr/>
        <p:nvPr/>
      </p:nvGrpSpPr>
      <p:grpSpPr>
        <a:xfrm>
          <a:off x="0" y="0"/>
          <a:ext cx="0" cy="0"/>
          <a:chOff x="0" y="0"/>
          <a:chExt cx="0" cy="0"/>
        </a:xfrm>
      </p:grpSpPr>
      <p:sp>
        <p:nvSpPr>
          <p:cNvPr id="3" name="Title 1"/>
          <p:cNvSpPr txBox="1">
            <a:spLocks/>
          </p:cNvSpPr>
          <p:nvPr/>
        </p:nvSpPr>
        <p:spPr>
          <a:xfrm>
            <a:off x="224971" y="135350"/>
            <a:ext cx="8694058" cy="91124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accent5"/>
                </a:solidFill>
                <a:latin typeface="+mj-lt"/>
                <a:ea typeface="+mj-ea"/>
                <a:cs typeface="+mj-cs"/>
              </a:defRPr>
            </a:lvl1pPr>
          </a:lstStyle>
          <a:p>
            <a:r>
              <a:rPr lang="en-US" smtClean="0"/>
              <a:t>Icons for Use Throughout – Light Theme</a:t>
            </a:r>
            <a:endParaRPr lang="en-US" dirty="0"/>
          </a:p>
        </p:txBody>
      </p:sp>
      <p:pic>
        <p:nvPicPr>
          <p:cNvPr id="4" name="Picture 3"/>
          <p:cNvPicPr preferRelativeResize="0">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573873" y="5617689"/>
            <a:ext cx="914400" cy="914400"/>
          </a:xfrm>
          <a:prstGeom prst="rect">
            <a:avLst/>
          </a:prstGeom>
        </p:spPr>
      </p:pic>
      <p:pic>
        <p:nvPicPr>
          <p:cNvPr id="5" name="Picture 4"/>
          <p:cNvPicPr preferRelativeResize="0">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674756" y="5617689"/>
            <a:ext cx="914400" cy="914400"/>
          </a:xfrm>
          <a:prstGeom prst="rect">
            <a:avLst/>
          </a:prstGeom>
        </p:spPr>
      </p:pic>
      <p:pic>
        <p:nvPicPr>
          <p:cNvPr id="6" name="Picture 5"/>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659637" y="1276349"/>
            <a:ext cx="914400" cy="914400"/>
          </a:xfrm>
          <a:prstGeom prst="rect">
            <a:avLst/>
          </a:prstGeom>
        </p:spPr>
      </p:pic>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4617295" y="2019299"/>
            <a:ext cx="914400" cy="914400"/>
          </a:xfrm>
          <a:prstGeom prst="rect">
            <a:avLst/>
          </a:prstGeom>
        </p:spPr>
      </p:pic>
      <p:pic>
        <p:nvPicPr>
          <p:cNvPr id="8" name="Picture 7"/>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2320499" y="3667993"/>
            <a:ext cx="914400" cy="914400"/>
          </a:xfrm>
          <a:prstGeom prst="rect">
            <a:avLst/>
          </a:prstGeom>
        </p:spPr>
      </p:pic>
      <p:pic>
        <p:nvPicPr>
          <p:cNvPr id="9" name="Picture 8"/>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099408" y="3633963"/>
            <a:ext cx="914400" cy="914400"/>
          </a:xfrm>
          <a:prstGeom prst="rect">
            <a:avLst/>
          </a:prstGeom>
        </p:spPr>
      </p:pic>
      <p:pic>
        <p:nvPicPr>
          <p:cNvPr id="10" name="Picture 9"/>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316737" y="2874941"/>
            <a:ext cx="914400" cy="914400"/>
          </a:xfrm>
          <a:prstGeom prst="rect">
            <a:avLst/>
          </a:prstGeom>
        </p:spPr>
      </p:pic>
      <p:pic>
        <p:nvPicPr>
          <p:cNvPr id="11" name="Picture 10"/>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1099408" y="2773118"/>
            <a:ext cx="914400" cy="914400"/>
          </a:xfrm>
          <a:prstGeom prst="rect">
            <a:avLst/>
          </a:prstGeom>
        </p:spPr>
      </p:pic>
      <p:pic>
        <p:nvPicPr>
          <p:cNvPr id="12" name="Picture 11"/>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6217556" y="1276349"/>
            <a:ext cx="914400" cy="914400"/>
          </a:xfrm>
          <a:prstGeom prst="rect">
            <a:avLst/>
          </a:prstGeom>
        </p:spPr>
      </p:pic>
      <p:pic>
        <p:nvPicPr>
          <p:cNvPr id="13" name="Picture 12"/>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2320499" y="1981859"/>
            <a:ext cx="914400" cy="914400"/>
          </a:xfrm>
          <a:prstGeom prst="rect">
            <a:avLst/>
          </a:prstGeom>
        </p:spPr>
      </p:pic>
      <p:pic>
        <p:nvPicPr>
          <p:cNvPr id="14" name="Picture 13"/>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1099408" y="1947826"/>
            <a:ext cx="914400" cy="914400"/>
          </a:xfrm>
          <a:prstGeom prst="rect">
            <a:avLst/>
          </a:prstGeom>
        </p:spPr>
      </p:pic>
      <p:pic>
        <p:nvPicPr>
          <p:cNvPr id="15" name="Picture 14"/>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2320499" y="1121017"/>
            <a:ext cx="914400" cy="914400"/>
          </a:xfrm>
          <a:prstGeom prst="rect">
            <a:avLst/>
          </a:prstGeom>
        </p:spPr>
      </p:pic>
      <p:pic>
        <p:nvPicPr>
          <p:cNvPr id="16" name="Picture 15"/>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a:xfrm>
            <a:off x="1099408" y="1086984"/>
            <a:ext cx="914400" cy="914400"/>
          </a:xfrm>
          <a:prstGeom prst="rect">
            <a:avLst/>
          </a:prstGeom>
        </p:spPr>
      </p:pic>
      <p:pic>
        <p:nvPicPr>
          <p:cNvPr id="17" name="Picture 16"/>
          <p:cNvPicPr>
            <a:picLocks noChangeAspect="1"/>
          </p:cNvPicPr>
          <p:nvPr/>
        </p:nvPicPr>
        <p:blipFill>
          <a:blip r:embed="rId16" cstate="email">
            <a:extLst>
              <a:ext uri="{28A0092B-C50C-407E-A947-70E740481C1C}">
                <a14:useLocalDpi xmlns:a14="http://schemas.microsoft.com/office/drawing/2010/main" val="0"/>
              </a:ext>
            </a:extLst>
          </a:blip>
          <a:stretch>
            <a:fillRect/>
          </a:stretch>
        </p:blipFill>
        <p:spPr>
          <a:xfrm>
            <a:off x="4659637" y="2802115"/>
            <a:ext cx="914400" cy="914400"/>
          </a:xfrm>
          <a:prstGeom prst="rect">
            <a:avLst/>
          </a:prstGeom>
        </p:spPr>
      </p:pic>
      <p:pic>
        <p:nvPicPr>
          <p:cNvPr id="18" name="Picture 17"/>
          <p:cNvPicPr>
            <a:picLocks noChangeAspect="1"/>
          </p:cNvPicPr>
          <p:nvPr/>
        </p:nvPicPr>
        <p:blipFill>
          <a:blip r:embed="rId17" cstate="email">
            <a:extLst>
              <a:ext uri="{28A0092B-C50C-407E-A947-70E740481C1C}">
                <a14:useLocalDpi xmlns:a14="http://schemas.microsoft.com/office/drawing/2010/main" val="0"/>
              </a:ext>
            </a:extLst>
          </a:blip>
          <a:stretch>
            <a:fillRect/>
          </a:stretch>
        </p:blipFill>
        <p:spPr>
          <a:xfrm>
            <a:off x="6236606" y="2053771"/>
            <a:ext cx="914400" cy="914400"/>
          </a:xfrm>
          <a:prstGeom prst="rect">
            <a:avLst/>
          </a:prstGeom>
        </p:spPr>
      </p:pic>
      <p:pic>
        <p:nvPicPr>
          <p:cNvPr id="19" name="Picture 18"/>
          <p:cNvPicPr preferRelativeResize="0">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4472989" y="5617689"/>
            <a:ext cx="914400" cy="914400"/>
          </a:xfrm>
          <a:prstGeom prst="rect">
            <a:avLst/>
          </a:prstGeom>
        </p:spPr>
      </p:pic>
      <p:pic>
        <p:nvPicPr>
          <p:cNvPr id="20" name="Picture 19"/>
          <p:cNvPicPr preferRelativeResize="0">
            <a:picLocks noChangeAspect="1"/>
          </p:cNvPicPr>
          <p:nvPr/>
        </p:nvPicPr>
        <p:blipFill>
          <a:blip r:embed="rId19" cstate="email">
            <a:extLst>
              <a:ext uri="{28A0092B-C50C-407E-A947-70E740481C1C}">
                <a14:useLocalDpi xmlns:a14="http://schemas.microsoft.com/office/drawing/2010/main" val="0"/>
              </a:ext>
            </a:extLst>
          </a:blip>
          <a:stretch>
            <a:fillRect/>
          </a:stretch>
        </p:blipFill>
        <p:spPr>
          <a:xfrm>
            <a:off x="3372105" y="5617689"/>
            <a:ext cx="914400" cy="914400"/>
          </a:xfrm>
          <a:prstGeom prst="rect">
            <a:avLst/>
          </a:prstGeom>
        </p:spPr>
      </p:pic>
      <p:pic>
        <p:nvPicPr>
          <p:cNvPr id="21" name="Picture 20"/>
          <p:cNvPicPr preferRelativeResize="0">
            <a:picLocks noChangeAspect="1"/>
          </p:cNvPicPr>
          <p:nvPr/>
        </p:nvPicPr>
        <p:blipFill>
          <a:blip r:embed="rId20" cstate="email">
            <a:extLst>
              <a:ext uri="{28A0092B-C50C-407E-A947-70E740481C1C}">
                <a14:useLocalDpi xmlns:a14="http://schemas.microsoft.com/office/drawing/2010/main" val="0"/>
              </a:ext>
            </a:extLst>
          </a:blip>
          <a:stretch>
            <a:fillRect/>
          </a:stretch>
        </p:blipFill>
        <p:spPr>
          <a:xfrm>
            <a:off x="2271221" y="5617689"/>
            <a:ext cx="914400" cy="914400"/>
          </a:xfrm>
          <a:prstGeom prst="rect">
            <a:avLst/>
          </a:prstGeom>
        </p:spPr>
      </p:pic>
    </p:spTree>
    <p:custDataLst>
      <p:tags r:id="rId1"/>
    </p:custDataLst>
    <p:extLst>
      <p:ext uri="{BB962C8B-B14F-4D97-AF65-F5344CB8AC3E}">
        <p14:creationId xmlns:p14="http://schemas.microsoft.com/office/powerpoint/2010/main" val="1805541718"/>
      </p:ext>
    </p:extLst>
  </p:cSld>
  <p:clrMapOvr>
    <a:masterClrMapping/>
  </p:clrMapOvr>
  <p:timing>
    <p:tnLst>
      <p:par>
        <p:cTn id="1" dur="indefinite" restart="never" nodeType="tmRoot"/>
      </p:par>
    </p:tnLst>
  </p:timing>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Number Light">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normAutofit/>
          </a:bodyPr>
          <a:lstStyle/>
          <a:p>
            <a:r>
              <a:rPr lang="en-US" smtClean="0"/>
              <a:t>Click to edit Master title style</a:t>
            </a:r>
            <a:endParaRPr lang="en-US" dirty="0"/>
          </a:p>
        </p:txBody>
      </p:sp>
      <p:sp>
        <p:nvSpPr>
          <p:cNvPr id="4" name="Oval 3"/>
          <p:cNvSpPr/>
          <p:nvPr/>
        </p:nvSpPr>
        <p:spPr>
          <a:xfrm>
            <a:off x="685800" y="1752600"/>
            <a:ext cx="533400" cy="533400"/>
          </a:xfrm>
          <a:prstGeom prst="ellipse">
            <a:avLst/>
          </a:prstGeom>
          <a:noFill/>
          <a:ln w="28575">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Cambria"/>
                <a:cs typeface="Cambria"/>
              </a:rPr>
              <a:t>1</a:t>
            </a:r>
            <a:endParaRPr lang="en-US" sz="2800" dirty="0">
              <a:solidFill>
                <a:schemeClr val="tx1"/>
              </a:solidFill>
              <a:latin typeface="Cambria"/>
              <a:cs typeface="Cambria"/>
            </a:endParaRPr>
          </a:p>
        </p:txBody>
      </p:sp>
      <p:sp>
        <p:nvSpPr>
          <p:cNvPr id="5" name="Oval 4"/>
          <p:cNvSpPr/>
          <p:nvPr/>
        </p:nvSpPr>
        <p:spPr>
          <a:xfrm>
            <a:off x="685800" y="2743200"/>
            <a:ext cx="533400" cy="533400"/>
          </a:xfrm>
          <a:prstGeom prst="ellipse">
            <a:avLst/>
          </a:prstGeom>
          <a:noFill/>
          <a:ln w="28575">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Cambria"/>
                <a:cs typeface="Cambria"/>
              </a:rPr>
              <a:t>2</a:t>
            </a:r>
            <a:endParaRPr lang="en-US" sz="2800" dirty="0">
              <a:solidFill>
                <a:schemeClr val="tx1"/>
              </a:solidFill>
              <a:latin typeface="Cambria"/>
              <a:cs typeface="Cambria"/>
            </a:endParaRPr>
          </a:p>
        </p:txBody>
      </p:sp>
      <p:sp>
        <p:nvSpPr>
          <p:cNvPr id="6" name="Oval 5"/>
          <p:cNvSpPr/>
          <p:nvPr/>
        </p:nvSpPr>
        <p:spPr>
          <a:xfrm>
            <a:off x="685800" y="3733800"/>
            <a:ext cx="533400" cy="533400"/>
          </a:xfrm>
          <a:prstGeom prst="ellipse">
            <a:avLst/>
          </a:prstGeom>
          <a:noFill/>
          <a:ln w="28575">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latin typeface="Cambria"/>
                <a:cs typeface="Cambria"/>
              </a:rPr>
              <a:t>3</a:t>
            </a:r>
          </a:p>
        </p:txBody>
      </p:sp>
      <p:sp>
        <p:nvSpPr>
          <p:cNvPr id="7" name="Oval 6"/>
          <p:cNvSpPr/>
          <p:nvPr/>
        </p:nvSpPr>
        <p:spPr>
          <a:xfrm>
            <a:off x="685800" y="4648200"/>
            <a:ext cx="533400" cy="533400"/>
          </a:xfrm>
          <a:prstGeom prst="ellipse">
            <a:avLst/>
          </a:prstGeom>
          <a:noFill/>
          <a:ln w="28575">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Cambria"/>
                <a:cs typeface="Cambria"/>
              </a:rPr>
              <a:t>4</a:t>
            </a:r>
            <a:endParaRPr lang="en-US" sz="2800" dirty="0">
              <a:solidFill>
                <a:schemeClr val="tx1"/>
              </a:solidFill>
              <a:latin typeface="Cambria"/>
              <a:cs typeface="Cambria"/>
            </a:endParaRPr>
          </a:p>
        </p:txBody>
      </p:sp>
      <p:sp>
        <p:nvSpPr>
          <p:cNvPr id="8" name="Oval 7"/>
          <p:cNvSpPr/>
          <p:nvPr/>
        </p:nvSpPr>
        <p:spPr>
          <a:xfrm>
            <a:off x="1796143" y="1752600"/>
            <a:ext cx="533400" cy="533400"/>
          </a:xfrm>
          <a:prstGeom prst="ellipse">
            <a:avLst/>
          </a:prstGeom>
          <a:noFill/>
          <a:ln w="28575">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solidFill>
                <a:latin typeface="Cambria"/>
                <a:cs typeface="Cambria"/>
              </a:rPr>
              <a:t>1</a:t>
            </a:r>
            <a:endParaRPr lang="en-US" sz="2800" dirty="0">
              <a:solidFill>
                <a:schemeClr val="accent3"/>
              </a:solidFill>
              <a:latin typeface="Cambria"/>
              <a:cs typeface="Cambria"/>
            </a:endParaRPr>
          </a:p>
        </p:txBody>
      </p:sp>
      <p:sp>
        <p:nvSpPr>
          <p:cNvPr id="9" name="Oval 8"/>
          <p:cNvSpPr/>
          <p:nvPr/>
        </p:nvSpPr>
        <p:spPr>
          <a:xfrm>
            <a:off x="1796143" y="2743200"/>
            <a:ext cx="533400" cy="533400"/>
          </a:xfrm>
          <a:prstGeom prst="ellipse">
            <a:avLst/>
          </a:prstGeom>
          <a:noFill/>
          <a:ln w="28575">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solidFill>
                <a:latin typeface="Cambria"/>
                <a:cs typeface="Cambria"/>
              </a:rPr>
              <a:t>2</a:t>
            </a:r>
            <a:endParaRPr lang="en-US" sz="2800" dirty="0">
              <a:solidFill>
                <a:schemeClr val="accent3"/>
              </a:solidFill>
              <a:latin typeface="Cambria"/>
              <a:cs typeface="Cambria"/>
            </a:endParaRPr>
          </a:p>
        </p:txBody>
      </p:sp>
      <p:sp>
        <p:nvSpPr>
          <p:cNvPr id="10" name="Oval 9"/>
          <p:cNvSpPr/>
          <p:nvPr/>
        </p:nvSpPr>
        <p:spPr>
          <a:xfrm>
            <a:off x="1796143" y="3733800"/>
            <a:ext cx="533400" cy="533400"/>
          </a:xfrm>
          <a:prstGeom prst="ellipse">
            <a:avLst/>
          </a:prstGeom>
          <a:noFill/>
          <a:ln w="28575">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3"/>
                </a:solidFill>
                <a:latin typeface="Cambria"/>
                <a:cs typeface="Cambria"/>
              </a:rPr>
              <a:t>3</a:t>
            </a:r>
          </a:p>
        </p:txBody>
      </p:sp>
      <p:sp>
        <p:nvSpPr>
          <p:cNvPr id="11" name="Oval 10"/>
          <p:cNvSpPr/>
          <p:nvPr/>
        </p:nvSpPr>
        <p:spPr>
          <a:xfrm>
            <a:off x="1796143" y="4648200"/>
            <a:ext cx="533400" cy="533400"/>
          </a:xfrm>
          <a:prstGeom prst="ellipse">
            <a:avLst/>
          </a:prstGeom>
          <a:noFill/>
          <a:ln w="28575">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solidFill>
                <a:latin typeface="Cambria"/>
                <a:cs typeface="Cambria"/>
              </a:rPr>
              <a:t>4</a:t>
            </a:r>
            <a:endParaRPr lang="en-US" sz="2800" dirty="0">
              <a:solidFill>
                <a:schemeClr val="accent3"/>
              </a:solidFill>
              <a:latin typeface="Cambria"/>
              <a:cs typeface="Cambria"/>
            </a:endParaRPr>
          </a:p>
        </p:txBody>
      </p:sp>
      <p:sp>
        <p:nvSpPr>
          <p:cNvPr id="12" name="Oval 11"/>
          <p:cNvSpPr/>
          <p:nvPr/>
        </p:nvSpPr>
        <p:spPr>
          <a:xfrm>
            <a:off x="2906486" y="1761671"/>
            <a:ext cx="533400" cy="533400"/>
          </a:xfrm>
          <a:prstGeom prst="ellipse">
            <a:avLst/>
          </a:prstGeom>
          <a:noFill/>
          <a:ln w="28575">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solidFill>
                <a:latin typeface="Cambria"/>
                <a:cs typeface="Cambria"/>
              </a:rPr>
              <a:t>1</a:t>
            </a:r>
            <a:endParaRPr lang="en-US" sz="2800" dirty="0">
              <a:solidFill>
                <a:schemeClr val="accent6"/>
              </a:solidFill>
              <a:latin typeface="Cambria"/>
              <a:cs typeface="Cambria"/>
            </a:endParaRPr>
          </a:p>
        </p:txBody>
      </p:sp>
      <p:sp>
        <p:nvSpPr>
          <p:cNvPr id="13" name="Oval 12"/>
          <p:cNvSpPr/>
          <p:nvPr/>
        </p:nvSpPr>
        <p:spPr>
          <a:xfrm>
            <a:off x="2906486" y="2752271"/>
            <a:ext cx="533400" cy="533400"/>
          </a:xfrm>
          <a:prstGeom prst="ellipse">
            <a:avLst/>
          </a:prstGeom>
          <a:noFill/>
          <a:ln w="28575">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solidFill>
                <a:latin typeface="Cambria"/>
                <a:cs typeface="Cambria"/>
              </a:rPr>
              <a:t>2</a:t>
            </a:r>
            <a:endParaRPr lang="en-US" sz="2800" dirty="0">
              <a:solidFill>
                <a:schemeClr val="accent6"/>
              </a:solidFill>
              <a:latin typeface="Cambria"/>
              <a:cs typeface="Cambria"/>
            </a:endParaRPr>
          </a:p>
        </p:txBody>
      </p:sp>
      <p:sp>
        <p:nvSpPr>
          <p:cNvPr id="14" name="Oval 13"/>
          <p:cNvSpPr/>
          <p:nvPr/>
        </p:nvSpPr>
        <p:spPr>
          <a:xfrm>
            <a:off x="2906486" y="3742871"/>
            <a:ext cx="533400" cy="533400"/>
          </a:xfrm>
          <a:prstGeom prst="ellipse">
            <a:avLst/>
          </a:prstGeom>
          <a:noFill/>
          <a:ln w="28575">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6"/>
                </a:solidFill>
                <a:latin typeface="Cambria"/>
                <a:cs typeface="Cambria"/>
              </a:rPr>
              <a:t>3</a:t>
            </a:r>
          </a:p>
        </p:txBody>
      </p:sp>
      <p:sp>
        <p:nvSpPr>
          <p:cNvPr id="15" name="Oval 14"/>
          <p:cNvSpPr/>
          <p:nvPr/>
        </p:nvSpPr>
        <p:spPr>
          <a:xfrm>
            <a:off x="2906486" y="4657271"/>
            <a:ext cx="533400" cy="533400"/>
          </a:xfrm>
          <a:prstGeom prst="ellipse">
            <a:avLst/>
          </a:prstGeom>
          <a:noFill/>
          <a:ln w="28575">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solidFill>
                <a:latin typeface="Cambria"/>
                <a:cs typeface="Cambria"/>
              </a:rPr>
              <a:t>4</a:t>
            </a:r>
            <a:endParaRPr lang="en-US" sz="2800" dirty="0">
              <a:solidFill>
                <a:schemeClr val="accent6"/>
              </a:solidFill>
              <a:latin typeface="Cambria"/>
              <a:cs typeface="Cambria"/>
            </a:endParaRPr>
          </a:p>
        </p:txBody>
      </p:sp>
    </p:spTree>
    <p:custDataLst>
      <p:tags r:id="rId1"/>
    </p:custDataLst>
    <p:extLst>
      <p:ext uri="{BB962C8B-B14F-4D97-AF65-F5344CB8AC3E}">
        <p14:creationId xmlns:p14="http://schemas.microsoft.com/office/powerpoint/2010/main" val="3542102915"/>
      </p:ext>
    </p:extLst>
  </p:cSld>
  <p:clrMapOvr>
    <a:masterClrMapping/>
  </p:clrMapOvr>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4972" y="1182915"/>
            <a:ext cx="8694058" cy="5256522"/>
          </a:xfrm>
        </p:spPr>
        <p:txBody>
          <a:bodyPr/>
          <a:lstStyle>
            <a:lvl3pPr marL="914400">
              <a:lnSpc>
                <a:spcPct val="150000"/>
              </a:lnSpc>
              <a:spcBef>
                <a:spcPts val="0"/>
              </a:spcBef>
              <a:spcAft>
                <a:spcPts val="600"/>
              </a:spcAft>
              <a:defRPr sz="160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1675886377"/>
      </p:ext>
    </p:extLst>
  </p:cSld>
  <p:clrMapOvr>
    <a:masterClrMapping/>
  </p:clrMapOvr>
  <p:timing>
    <p:tnLst>
      <p:par>
        <p:cTn id="1" dur="indefinite" restart="never" nodeType="tmRoot"/>
      </p:par>
    </p:tnLst>
  </p:timing>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lstStyle/>
          <a:p>
            <a:r>
              <a:rPr lang="en-US" smtClean="0"/>
              <a:t>Click to edit Master title style</a:t>
            </a:r>
            <a:endParaRPr lang="en-US" dirty="0"/>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13802" y="1230599"/>
            <a:ext cx="640135" cy="457240"/>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13802" y="1851639"/>
            <a:ext cx="640135" cy="457240"/>
          </a:xfrm>
          <a:prstGeom prst="rect">
            <a:avLst/>
          </a:prstGeom>
        </p:spPr>
      </p:pic>
      <p:pic>
        <p:nvPicPr>
          <p:cNvPr id="6" name="Picture 5"/>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13802" y="2472679"/>
            <a:ext cx="640135" cy="457240"/>
          </a:xfrm>
          <a:prstGeom prst="rect">
            <a:avLst/>
          </a:prstGeom>
        </p:spPr>
      </p:pic>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13802" y="3093719"/>
            <a:ext cx="640135" cy="457240"/>
          </a:xfrm>
          <a:prstGeom prst="rect">
            <a:avLst/>
          </a:prstGeom>
        </p:spPr>
      </p:pic>
      <p:pic>
        <p:nvPicPr>
          <p:cNvPr id="8" name="Picture 7"/>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148219" y="1230599"/>
            <a:ext cx="1371719" cy="457240"/>
          </a:xfrm>
          <a:prstGeom prst="rect">
            <a:avLst/>
          </a:prstGeom>
        </p:spPr>
      </p:pic>
      <p:pic>
        <p:nvPicPr>
          <p:cNvPr id="9" name="Picture 8"/>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148218" y="1851639"/>
            <a:ext cx="1371719" cy="451143"/>
          </a:xfrm>
          <a:prstGeom prst="rect">
            <a:avLst/>
          </a:prstGeom>
        </p:spPr>
      </p:pic>
      <p:pic>
        <p:nvPicPr>
          <p:cNvPr id="10" name="Picture 9"/>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1148218" y="2472679"/>
            <a:ext cx="1371719" cy="457240"/>
          </a:xfrm>
          <a:prstGeom prst="rect">
            <a:avLst/>
          </a:prstGeom>
        </p:spPr>
      </p:pic>
      <p:pic>
        <p:nvPicPr>
          <p:cNvPr id="11" name="Picture 10"/>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1148217" y="3099816"/>
            <a:ext cx="1371719" cy="451143"/>
          </a:xfrm>
          <a:prstGeom prst="rect">
            <a:avLst/>
          </a:prstGeom>
        </p:spPr>
      </p:pic>
      <p:pic>
        <p:nvPicPr>
          <p:cNvPr id="12" name="Picture 11"/>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2753838" y="1249734"/>
            <a:ext cx="1554615" cy="457240"/>
          </a:xfrm>
          <a:prstGeom prst="rect">
            <a:avLst/>
          </a:prstGeom>
        </p:spPr>
      </p:pic>
      <p:pic>
        <p:nvPicPr>
          <p:cNvPr id="13" name="Picture 12"/>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2753837" y="1845542"/>
            <a:ext cx="1554615" cy="457240"/>
          </a:xfrm>
          <a:prstGeom prst="rect">
            <a:avLst/>
          </a:prstGeom>
        </p:spPr>
      </p:pic>
      <p:pic>
        <p:nvPicPr>
          <p:cNvPr id="14" name="Picture 13"/>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2753837" y="2472679"/>
            <a:ext cx="1554615" cy="457240"/>
          </a:xfrm>
          <a:prstGeom prst="rect">
            <a:avLst/>
          </a:prstGeom>
        </p:spPr>
      </p:pic>
      <p:pic>
        <p:nvPicPr>
          <p:cNvPr id="15" name="Picture 14"/>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2753837" y="3081525"/>
            <a:ext cx="1554615" cy="457240"/>
          </a:xfrm>
          <a:prstGeom prst="rect">
            <a:avLst/>
          </a:prstGeom>
        </p:spPr>
      </p:pic>
      <p:grpSp>
        <p:nvGrpSpPr>
          <p:cNvPr id="2" name="Group 1"/>
          <p:cNvGrpSpPr/>
          <p:nvPr/>
        </p:nvGrpSpPr>
        <p:grpSpPr>
          <a:xfrm>
            <a:off x="3668372" y="3697195"/>
            <a:ext cx="640080" cy="457200"/>
            <a:chOff x="3668372" y="3697195"/>
            <a:chExt cx="640080" cy="457200"/>
          </a:xfrm>
        </p:grpSpPr>
        <p:sp>
          <p:nvSpPr>
            <p:cNvPr id="71" name="Pentagon 70"/>
            <p:cNvSpPr/>
            <p:nvPr/>
          </p:nvSpPr>
          <p:spPr>
            <a:xfrm>
              <a:off x="3851252" y="3697195"/>
              <a:ext cx="457200" cy="45720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3668372" y="3697195"/>
              <a:ext cx="182880" cy="4572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3668372" y="4531766"/>
            <a:ext cx="640080" cy="457200"/>
            <a:chOff x="3668372" y="4531766"/>
            <a:chExt cx="640080" cy="457200"/>
          </a:xfrm>
        </p:grpSpPr>
        <p:sp>
          <p:nvSpPr>
            <p:cNvPr id="73" name="Pentagon 72"/>
            <p:cNvSpPr/>
            <p:nvPr/>
          </p:nvSpPr>
          <p:spPr>
            <a:xfrm>
              <a:off x="3851252" y="4531766"/>
              <a:ext cx="457200" cy="4572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3668372" y="4531766"/>
              <a:ext cx="182880" cy="4572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3668372" y="5366337"/>
            <a:ext cx="640080" cy="457200"/>
            <a:chOff x="3668372" y="5366337"/>
            <a:chExt cx="640080" cy="457200"/>
          </a:xfrm>
        </p:grpSpPr>
        <p:sp>
          <p:nvSpPr>
            <p:cNvPr id="75" name="Pentagon 74"/>
            <p:cNvSpPr/>
            <p:nvPr/>
          </p:nvSpPr>
          <p:spPr>
            <a:xfrm>
              <a:off x="3851252" y="5366337"/>
              <a:ext cx="457200" cy="457200"/>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3668372" y="5366337"/>
              <a:ext cx="182880" cy="4572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3668372" y="6200908"/>
            <a:ext cx="640080" cy="457200"/>
            <a:chOff x="3668372" y="6200908"/>
            <a:chExt cx="640080" cy="457200"/>
          </a:xfrm>
        </p:grpSpPr>
        <p:sp>
          <p:nvSpPr>
            <p:cNvPr id="77" name="Pentagon 76"/>
            <p:cNvSpPr/>
            <p:nvPr/>
          </p:nvSpPr>
          <p:spPr>
            <a:xfrm>
              <a:off x="3851252" y="6200908"/>
              <a:ext cx="457200" cy="45720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3668372" y="6200908"/>
              <a:ext cx="182880" cy="45720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p:cNvGrpSpPr/>
          <p:nvPr/>
        </p:nvGrpSpPr>
        <p:grpSpPr>
          <a:xfrm>
            <a:off x="5058484" y="3690371"/>
            <a:ext cx="1371600" cy="453104"/>
            <a:chOff x="2303060" y="1350261"/>
            <a:chExt cx="1371600" cy="453104"/>
          </a:xfrm>
        </p:grpSpPr>
        <p:sp>
          <p:nvSpPr>
            <p:cNvPr id="80" name="Round Same Side Corner Rectangle 79"/>
            <p:cNvSpPr/>
            <p:nvPr/>
          </p:nvSpPr>
          <p:spPr>
            <a:xfrm>
              <a:off x="2303060" y="1350261"/>
              <a:ext cx="1371600" cy="365760"/>
            </a:xfrm>
            <a:prstGeom prst="round2Same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303060" y="1711925"/>
              <a:ext cx="1371600" cy="9144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5058484" y="4505139"/>
            <a:ext cx="1371600" cy="453104"/>
            <a:chOff x="2303060" y="2165029"/>
            <a:chExt cx="1371600" cy="453104"/>
          </a:xfrm>
        </p:grpSpPr>
        <p:sp>
          <p:nvSpPr>
            <p:cNvPr id="83" name="Round Same Side Corner Rectangle 82"/>
            <p:cNvSpPr/>
            <p:nvPr/>
          </p:nvSpPr>
          <p:spPr>
            <a:xfrm>
              <a:off x="2303060" y="2165029"/>
              <a:ext cx="1371600" cy="365760"/>
            </a:xfrm>
            <a:prstGeom prst="round2Same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2303060" y="2526693"/>
              <a:ext cx="1371600" cy="9144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5058484" y="5366337"/>
            <a:ext cx="1371600" cy="453104"/>
            <a:chOff x="2303060" y="3026227"/>
            <a:chExt cx="1371600" cy="453104"/>
          </a:xfrm>
        </p:grpSpPr>
        <p:sp>
          <p:nvSpPr>
            <p:cNvPr id="86" name="Round Same Side Corner Rectangle 85"/>
            <p:cNvSpPr/>
            <p:nvPr/>
          </p:nvSpPr>
          <p:spPr>
            <a:xfrm>
              <a:off x="2303060" y="3026227"/>
              <a:ext cx="1371600" cy="365760"/>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303060" y="3387891"/>
              <a:ext cx="1371600" cy="9144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5058484" y="6181105"/>
            <a:ext cx="1371600" cy="453104"/>
            <a:chOff x="2303060" y="3840995"/>
            <a:chExt cx="1371600" cy="453104"/>
          </a:xfrm>
        </p:grpSpPr>
        <p:sp>
          <p:nvSpPr>
            <p:cNvPr id="89" name="Round Same Side Corner Rectangle 88"/>
            <p:cNvSpPr/>
            <p:nvPr/>
          </p:nvSpPr>
          <p:spPr>
            <a:xfrm>
              <a:off x="2303060" y="3840995"/>
              <a:ext cx="1371600" cy="365760"/>
            </a:xfrm>
            <a:prstGeom prst="round2Same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2303060" y="4202659"/>
              <a:ext cx="1371600" cy="9144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7355542" y="3697195"/>
            <a:ext cx="1554480" cy="457200"/>
            <a:chOff x="4600118" y="1357085"/>
            <a:chExt cx="1554480" cy="457200"/>
          </a:xfrm>
        </p:grpSpPr>
        <p:sp>
          <p:nvSpPr>
            <p:cNvPr id="92" name="Pentagon 91"/>
            <p:cNvSpPr/>
            <p:nvPr/>
          </p:nvSpPr>
          <p:spPr>
            <a:xfrm>
              <a:off x="4782998" y="1357085"/>
              <a:ext cx="1371600" cy="45720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4600118" y="1357085"/>
              <a:ext cx="182880" cy="4572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7355542" y="4531766"/>
            <a:ext cx="1554480" cy="457200"/>
            <a:chOff x="4600118" y="2191656"/>
            <a:chExt cx="1554480" cy="457200"/>
          </a:xfrm>
        </p:grpSpPr>
        <p:sp>
          <p:nvSpPr>
            <p:cNvPr id="95" name="Pentagon 94"/>
            <p:cNvSpPr/>
            <p:nvPr/>
          </p:nvSpPr>
          <p:spPr>
            <a:xfrm>
              <a:off x="4782998" y="2191656"/>
              <a:ext cx="1371600" cy="4572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4600118" y="2191656"/>
              <a:ext cx="182880" cy="4572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7355542" y="5366337"/>
            <a:ext cx="1554480" cy="457200"/>
            <a:chOff x="4600118" y="3026227"/>
            <a:chExt cx="1554480" cy="457200"/>
          </a:xfrm>
        </p:grpSpPr>
        <p:sp>
          <p:nvSpPr>
            <p:cNvPr id="98" name="Pentagon 97"/>
            <p:cNvSpPr/>
            <p:nvPr/>
          </p:nvSpPr>
          <p:spPr>
            <a:xfrm>
              <a:off x="4782998" y="3026227"/>
              <a:ext cx="1371600" cy="457200"/>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600118" y="3026227"/>
              <a:ext cx="182880" cy="4572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p:cNvGrpSpPr/>
          <p:nvPr/>
        </p:nvGrpSpPr>
        <p:grpSpPr>
          <a:xfrm>
            <a:off x="7355542" y="6200908"/>
            <a:ext cx="1554480" cy="457200"/>
            <a:chOff x="4600118" y="3860798"/>
            <a:chExt cx="1554480" cy="457200"/>
          </a:xfrm>
        </p:grpSpPr>
        <p:sp>
          <p:nvSpPr>
            <p:cNvPr id="101" name="Pentagon 100"/>
            <p:cNvSpPr/>
            <p:nvPr/>
          </p:nvSpPr>
          <p:spPr>
            <a:xfrm>
              <a:off x="4782998" y="3860798"/>
              <a:ext cx="1371600" cy="45720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4600118" y="3860798"/>
              <a:ext cx="182880" cy="45720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620662436"/>
      </p:ext>
    </p:extLst>
  </p:cSld>
  <p:clrMapOvr>
    <a:masterClrMapping/>
  </p:clrMapOvr>
  <p:timing>
    <p:tnLst>
      <p:par>
        <p:cTn id="1" dur="indefinite" restart="never" nodeType="tmRoot"/>
      </p:par>
    </p:tnLst>
  </p:timing>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791029" y="2973379"/>
            <a:ext cx="7772400" cy="911243"/>
          </a:xfrm>
        </p:spPr>
        <p:txBody>
          <a:bodyPr>
            <a:normAutofit/>
          </a:bodyPr>
          <a:lstStyle/>
          <a:p>
            <a:r>
              <a:rPr lang="en-US" smtClean="0"/>
              <a:t>Click to edit Master title style</a:t>
            </a:r>
            <a:endParaRPr lang="en-US" dirty="0"/>
          </a:p>
        </p:txBody>
      </p:sp>
      <p:grpSp>
        <p:nvGrpSpPr>
          <p:cNvPr id="4" name="Group 3"/>
          <p:cNvGrpSpPr/>
          <p:nvPr/>
        </p:nvGrpSpPr>
        <p:grpSpPr>
          <a:xfrm>
            <a:off x="7094966" y="0"/>
            <a:ext cx="1371719" cy="457240"/>
            <a:chOff x="7094966" y="0"/>
            <a:chExt cx="1371719" cy="457240"/>
          </a:xfrm>
        </p:grpSpPr>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rot="10800000">
              <a:off x="7094966" y="0"/>
              <a:ext cx="1371719" cy="457240"/>
            </a:xfrm>
            <a:prstGeom prst="rect">
              <a:avLst/>
            </a:prstGeom>
          </p:spPr>
        </p:pic>
        <p:sp>
          <p:nvSpPr>
            <p:cNvPr id="6" name="TextBox 5"/>
            <p:cNvSpPr txBox="1"/>
            <p:nvPr/>
          </p:nvSpPr>
          <p:spPr>
            <a:xfrm>
              <a:off x="7094967" y="87240"/>
              <a:ext cx="1371718" cy="338554"/>
            </a:xfrm>
            <a:prstGeom prst="rect">
              <a:avLst/>
            </a:prstGeom>
            <a:noFill/>
          </p:spPr>
          <p:txBody>
            <a:bodyPr wrap="square" rtlCol="0">
              <a:spAutoFit/>
            </a:bodyPr>
            <a:lstStyle/>
            <a:p>
              <a:pPr algn="ctr"/>
              <a:r>
                <a:rPr lang="en-US" sz="1600" dirty="0" smtClean="0">
                  <a:solidFill>
                    <a:schemeClr val="bg1"/>
                  </a:solidFill>
                  <a:latin typeface="+mj-lt"/>
                </a:rPr>
                <a:t>Resources</a:t>
              </a:r>
              <a:endParaRPr lang="en-US" sz="1200" dirty="0">
                <a:solidFill>
                  <a:schemeClr val="bg1"/>
                </a:solidFill>
                <a:latin typeface="+mj-lt"/>
              </a:endParaRPr>
            </a:p>
          </p:txBody>
        </p:sp>
      </p:grpSp>
      <p:grpSp>
        <p:nvGrpSpPr>
          <p:cNvPr id="7" name="Group 6"/>
          <p:cNvGrpSpPr/>
          <p:nvPr/>
        </p:nvGrpSpPr>
        <p:grpSpPr>
          <a:xfrm>
            <a:off x="5123903" y="-1159"/>
            <a:ext cx="1371719" cy="458399"/>
            <a:chOff x="5123903" y="-1159"/>
            <a:chExt cx="1371719" cy="458399"/>
          </a:xfrm>
        </p:grpSpPr>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rot="10800000">
              <a:off x="5123903" y="-1159"/>
              <a:ext cx="1371719" cy="451143"/>
            </a:xfrm>
            <a:prstGeom prst="rect">
              <a:avLst/>
            </a:prstGeom>
          </p:spPr>
        </p:pic>
        <p:sp>
          <p:nvSpPr>
            <p:cNvPr id="9" name="TextBox 8"/>
            <p:cNvSpPr txBox="1"/>
            <p:nvPr/>
          </p:nvSpPr>
          <p:spPr>
            <a:xfrm>
              <a:off x="5123903" y="106689"/>
              <a:ext cx="1371719" cy="350551"/>
            </a:xfrm>
            <a:prstGeom prst="rect">
              <a:avLst/>
            </a:prstGeom>
            <a:noFill/>
          </p:spPr>
          <p:txBody>
            <a:bodyPr wrap="square" rtlCol="0">
              <a:spAutoFit/>
            </a:bodyPr>
            <a:lstStyle/>
            <a:p>
              <a:pPr algn="ctr"/>
              <a:r>
                <a:rPr lang="en-US" sz="1600" dirty="0" smtClean="0">
                  <a:solidFill>
                    <a:schemeClr val="bg1"/>
                  </a:solidFill>
                  <a:latin typeface="+mj-lt"/>
                </a:rPr>
                <a:t>References</a:t>
              </a:r>
              <a:endParaRPr lang="en-US" sz="1200" dirty="0">
                <a:solidFill>
                  <a:schemeClr val="bg1"/>
                </a:solidFill>
                <a:latin typeface="+mj-lt"/>
              </a:endParaRPr>
            </a:p>
          </p:txBody>
        </p:sp>
      </p:grpSp>
      <p:grpSp>
        <p:nvGrpSpPr>
          <p:cNvPr id="10" name="Group 9"/>
          <p:cNvGrpSpPr/>
          <p:nvPr/>
        </p:nvGrpSpPr>
        <p:grpSpPr>
          <a:xfrm>
            <a:off x="2943880" y="-7255"/>
            <a:ext cx="1371719" cy="457240"/>
            <a:chOff x="2943880" y="-7255"/>
            <a:chExt cx="1371719" cy="457240"/>
          </a:xfrm>
        </p:grpSpPr>
        <p:pic>
          <p:nvPicPr>
            <p:cNvPr id="11" name="Picture 10"/>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rot="10800000">
              <a:off x="2943880" y="-7255"/>
              <a:ext cx="1371719" cy="457240"/>
            </a:xfrm>
            <a:prstGeom prst="rect">
              <a:avLst/>
            </a:prstGeom>
          </p:spPr>
        </p:pic>
        <p:sp>
          <p:nvSpPr>
            <p:cNvPr id="12" name="TextBox 11"/>
            <p:cNvSpPr txBox="1"/>
            <p:nvPr/>
          </p:nvSpPr>
          <p:spPr>
            <a:xfrm>
              <a:off x="2943880" y="97014"/>
              <a:ext cx="1371719" cy="350551"/>
            </a:xfrm>
            <a:prstGeom prst="rect">
              <a:avLst/>
            </a:prstGeom>
            <a:noFill/>
          </p:spPr>
          <p:txBody>
            <a:bodyPr wrap="square" rtlCol="0">
              <a:spAutoFit/>
            </a:bodyPr>
            <a:lstStyle/>
            <a:p>
              <a:pPr algn="ctr"/>
              <a:r>
                <a:rPr lang="en-US" sz="1600" dirty="0" smtClean="0">
                  <a:solidFill>
                    <a:schemeClr val="bg1"/>
                  </a:solidFill>
                  <a:latin typeface="+mj-lt"/>
                </a:rPr>
                <a:t>Case Study</a:t>
              </a:r>
              <a:endParaRPr lang="en-US" sz="1200" dirty="0">
                <a:solidFill>
                  <a:schemeClr val="bg1"/>
                </a:solidFill>
                <a:latin typeface="+mj-lt"/>
              </a:endParaRPr>
            </a:p>
          </p:txBody>
        </p:sp>
      </p:grpSp>
      <p:grpSp>
        <p:nvGrpSpPr>
          <p:cNvPr id="13" name="Group 12"/>
          <p:cNvGrpSpPr/>
          <p:nvPr/>
        </p:nvGrpSpPr>
        <p:grpSpPr>
          <a:xfrm>
            <a:off x="886300" y="-1160"/>
            <a:ext cx="1371720" cy="451143"/>
            <a:chOff x="886300" y="-1160"/>
            <a:chExt cx="1371720" cy="451143"/>
          </a:xfrm>
        </p:grpSpPr>
        <p:pic>
          <p:nvPicPr>
            <p:cNvPr id="14" name="Picture 13"/>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rot="10800000">
              <a:off x="886301" y="-1160"/>
              <a:ext cx="1371719" cy="451143"/>
            </a:xfrm>
            <a:prstGeom prst="rect">
              <a:avLst/>
            </a:prstGeom>
          </p:spPr>
        </p:pic>
        <p:sp>
          <p:nvSpPr>
            <p:cNvPr id="15" name="TextBox 14"/>
            <p:cNvSpPr txBox="1"/>
            <p:nvPr/>
          </p:nvSpPr>
          <p:spPr>
            <a:xfrm>
              <a:off x="886300" y="89757"/>
              <a:ext cx="1371719" cy="350551"/>
            </a:xfrm>
            <a:prstGeom prst="rect">
              <a:avLst/>
            </a:prstGeom>
            <a:noFill/>
          </p:spPr>
          <p:txBody>
            <a:bodyPr wrap="square" rtlCol="0">
              <a:spAutoFit/>
            </a:bodyPr>
            <a:lstStyle/>
            <a:p>
              <a:pPr algn="ctr"/>
              <a:r>
                <a:rPr lang="en-US" sz="1600" dirty="0" smtClean="0">
                  <a:solidFill>
                    <a:schemeClr val="bg1"/>
                  </a:solidFill>
                  <a:latin typeface="+mj-lt"/>
                </a:rPr>
                <a:t>Glossary</a:t>
              </a:r>
              <a:endParaRPr lang="en-US" sz="1200" dirty="0">
                <a:solidFill>
                  <a:schemeClr val="bg1"/>
                </a:solidFill>
                <a:latin typeface="+mj-lt"/>
              </a:endParaRPr>
            </a:p>
          </p:txBody>
        </p:sp>
      </p:grpSp>
      <p:grpSp>
        <p:nvGrpSpPr>
          <p:cNvPr id="16" name="Group 15"/>
          <p:cNvGrpSpPr/>
          <p:nvPr/>
        </p:nvGrpSpPr>
        <p:grpSpPr>
          <a:xfrm>
            <a:off x="0" y="1033087"/>
            <a:ext cx="640135" cy="457240"/>
            <a:chOff x="0" y="1033087"/>
            <a:chExt cx="640135" cy="457240"/>
          </a:xfrm>
        </p:grpSpPr>
        <p:pic>
          <p:nvPicPr>
            <p:cNvPr id="17" name="Picture 16"/>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0" y="1033087"/>
              <a:ext cx="640135" cy="457240"/>
            </a:xfrm>
            <a:prstGeom prst="rect">
              <a:avLst/>
            </a:prstGeom>
          </p:spPr>
        </p:pic>
        <p:sp>
          <p:nvSpPr>
            <p:cNvPr id="18" name="TextBox 17"/>
            <p:cNvSpPr txBox="1"/>
            <p:nvPr/>
          </p:nvSpPr>
          <p:spPr>
            <a:xfrm>
              <a:off x="150220" y="1098808"/>
              <a:ext cx="379552" cy="338554"/>
            </a:xfrm>
            <a:prstGeom prst="rect">
              <a:avLst/>
            </a:prstGeom>
            <a:noFill/>
          </p:spPr>
          <p:txBody>
            <a:bodyPr wrap="square" rtlCol="0">
              <a:spAutoFit/>
            </a:bodyPr>
            <a:lstStyle/>
            <a:p>
              <a:pPr algn="ctr"/>
              <a:r>
                <a:rPr lang="en-US" sz="1600" dirty="0" smtClean="0">
                  <a:solidFill>
                    <a:schemeClr val="bg1"/>
                  </a:solidFill>
                  <a:latin typeface="+mj-lt"/>
                </a:rPr>
                <a:t>#</a:t>
              </a:r>
              <a:endParaRPr lang="en-US" sz="1600" dirty="0">
                <a:solidFill>
                  <a:schemeClr val="bg1"/>
                </a:solidFill>
                <a:latin typeface="+mj-lt"/>
              </a:endParaRPr>
            </a:p>
          </p:txBody>
        </p:sp>
      </p:grpSp>
      <p:grpSp>
        <p:nvGrpSpPr>
          <p:cNvPr id="19" name="Group 18"/>
          <p:cNvGrpSpPr/>
          <p:nvPr/>
        </p:nvGrpSpPr>
        <p:grpSpPr>
          <a:xfrm>
            <a:off x="-1" y="1944330"/>
            <a:ext cx="640135" cy="457240"/>
            <a:chOff x="-1" y="1944330"/>
            <a:chExt cx="640135" cy="457240"/>
          </a:xfrm>
        </p:grpSpPr>
        <p:pic>
          <p:nvPicPr>
            <p:cNvPr id="20" name="Picture 19"/>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 y="1944330"/>
              <a:ext cx="640135" cy="457240"/>
            </a:xfrm>
            <a:prstGeom prst="rect">
              <a:avLst/>
            </a:prstGeom>
          </p:spPr>
        </p:pic>
        <p:sp>
          <p:nvSpPr>
            <p:cNvPr id="21" name="TextBox 20"/>
            <p:cNvSpPr txBox="1"/>
            <p:nvPr/>
          </p:nvSpPr>
          <p:spPr>
            <a:xfrm>
              <a:off x="150220" y="2003673"/>
              <a:ext cx="379552" cy="338554"/>
            </a:xfrm>
            <a:prstGeom prst="rect">
              <a:avLst/>
            </a:prstGeom>
            <a:noFill/>
          </p:spPr>
          <p:txBody>
            <a:bodyPr wrap="square" rtlCol="0">
              <a:spAutoFit/>
            </a:bodyPr>
            <a:lstStyle/>
            <a:p>
              <a:pPr algn="ctr"/>
              <a:r>
                <a:rPr lang="en-US" sz="1600" dirty="0">
                  <a:solidFill>
                    <a:schemeClr val="bg1"/>
                  </a:solidFill>
                  <a:latin typeface="+mj-lt"/>
                </a:rPr>
                <a:t>#</a:t>
              </a:r>
              <a:endParaRPr lang="en-US" sz="1200" dirty="0">
                <a:solidFill>
                  <a:schemeClr val="bg1"/>
                </a:solidFill>
                <a:latin typeface="+mj-lt"/>
              </a:endParaRPr>
            </a:p>
          </p:txBody>
        </p:sp>
      </p:grpSp>
      <p:grpSp>
        <p:nvGrpSpPr>
          <p:cNvPr id="22" name="Group 21"/>
          <p:cNvGrpSpPr/>
          <p:nvPr/>
        </p:nvGrpSpPr>
        <p:grpSpPr>
          <a:xfrm>
            <a:off x="7589385" y="1055266"/>
            <a:ext cx="1554615" cy="457240"/>
            <a:chOff x="7589385" y="1055266"/>
            <a:chExt cx="1554615" cy="457240"/>
          </a:xfrm>
        </p:grpSpPr>
        <p:pic>
          <p:nvPicPr>
            <p:cNvPr id="23" name="Picture 22"/>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rot="10800000">
              <a:off x="7589385" y="1055266"/>
              <a:ext cx="1554615" cy="457240"/>
            </a:xfrm>
            <a:prstGeom prst="rect">
              <a:avLst/>
            </a:prstGeom>
          </p:spPr>
        </p:pic>
        <p:sp>
          <p:nvSpPr>
            <p:cNvPr id="24" name="TextBox 23"/>
            <p:cNvSpPr txBox="1"/>
            <p:nvPr/>
          </p:nvSpPr>
          <p:spPr>
            <a:xfrm>
              <a:off x="7680832" y="1086713"/>
              <a:ext cx="1371719" cy="350551"/>
            </a:xfrm>
            <a:prstGeom prst="rect">
              <a:avLst/>
            </a:prstGeom>
            <a:noFill/>
          </p:spPr>
          <p:txBody>
            <a:bodyPr wrap="square" rtlCol="0">
              <a:spAutoFit/>
            </a:bodyPr>
            <a:lstStyle/>
            <a:p>
              <a:pPr algn="ctr"/>
              <a:r>
                <a:rPr lang="en-US" sz="1600" dirty="0" smtClean="0">
                  <a:solidFill>
                    <a:schemeClr val="bg1"/>
                  </a:solidFill>
                  <a:latin typeface="+mj-lt"/>
                </a:rPr>
                <a:t>Important!</a:t>
              </a:r>
              <a:endParaRPr lang="en-US" sz="1200" dirty="0">
                <a:solidFill>
                  <a:schemeClr val="bg1"/>
                </a:solidFill>
                <a:latin typeface="+mj-lt"/>
              </a:endParaRPr>
            </a:p>
          </p:txBody>
        </p:sp>
      </p:grpSp>
      <p:grpSp>
        <p:nvGrpSpPr>
          <p:cNvPr id="25" name="Group 24"/>
          <p:cNvGrpSpPr/>
          <p:nvPr/>
        </p:nvGrpSpPr>
        <p:grpSpPr>
          <a:xfrm>
            <a:off x="7589385" y="2070065"/>
            <a:ext cx="1554615" cy="457240"/>
            <a:chOff x="7589385" y="2070065"/>
            <a:chExt cx="1554615" cy="457240"/>
          </a:xfrm>
        </p:grpSpPr>
        <p:pic>
          <p:nvPicPr>
            <p:cNvPr id="26" name="Picture 25"/>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rot="10800000">
              <a:off x="7589385" y="2070065"/>
              <a:ext cx="1554615" cy="457240"/>
            </a:xfrm>
            <a:prstGeom prst="rect">
              <a:avLst/>
            </a:prstGeom>
          </p:spPr>
        </p:pic>
        <p:sp>
          <p:nvSpPr>
            <p:cNvPr id="27" name="TextBox 26"/>
            <p:cNvSpPr txBox="1"/>
            <p:nvPr/>
          </p:nvSpPr>
          <p:spPr>
            <a:xfrm>
              <a:off x="7680831" y="2111412"/>
              <a:ext cx="1371719" cy="338554"/>
            </a:xfrm>
            <a:prstGeom prst="rect">
              <a:avLst/>
            </a:prstGeom>
            <a:noFill/>
          </p:spPr>
          <p:txBody>
            <a:bodyPr wrap="square" rtlCol="0">
              <a:spAutoFit/>
            </a:bodyPr>
            <a:lstStyle/>
            <a:p>
              <a:pPr algn="ctr"/>
              <a:r>
                <a:rPr lang="en-US" sz="1600" dirty="0" smtClean="0">
                  <a:solidFill>
                    <a:schemeClr val="bg1"/>
                  </a:solidFill>
                  <a:latin typeface="+mj-lt"/>
                </a:rPr>
                <a:t>Clinical</a:t>
              </a:r>
              <a:endParaRPr lang="en-US" sz="1200" dirty="0">
                <a:solidFill>
                  <a:schemeClr val="bg1"/>
                </a:solidFill>
                <a:latin typeface="+mj-lt"/>
              </a:endParaRPr>
            </a:p>
          </p:txBody>
        </p:sp>
      </p:grpSp>
      <p:sp>
        <p:nvSpPr>
          <p:cNvPr id="28" name="Rectangle 27"/>
          <p:cNvSpPr/>
          <p:nvPr/>
        </p:nvSpPr>
        <p:spPr>
          <a:xfrm>
            <a:off x="-1" y="4709130"/>
            <a:ext cx="914400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Data 28"/>
          <p:cNvSpPr/>
          <p:nvPr/>
        </p:nvSpPr>
        <p:spPr>
          <a:xfrm rot="10800000">
            <a:off x="1823123" y="5436311"/>
            <a:ext cx="3054096" cy="731520"/>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Data 29"/>
          <p:cNvSpPr/>
          <p:nvPr/>
        </p:nvSpPr>
        <p:spPr>
          <a:xfrm rot="10800000">
            <a:off x="4260767" y="5436311"/>
            <a:ext cx="3054096" cy="731520"/>
          </a:xfrm>
          <a:prstGeom prst="flowChartInputOut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Data 30"/>
          <p:cNvSpPr/>
          <p:nvPr/>
        </p:nvSpPr>
        <p:spPr>
          <a:xfrm rot="10800000">
            <a:off x="-617901" y="5436311"/>
            <a:ext cx="3054096" cy="731520"/>
          </a:xfrm>
          <a:prstGeom prst="flowChartInputOutpu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Data 31"/>
          <p:cNvSpPr/>
          <p:nvPr/>
        </p:nvSpPr>
        <p:spPr>
          <a:xfrm rot="10800000">
            <a:off x="6700356" y="5436311"/>
            <a:ext cx="3054096" cy="731520"/>
          </a:xfrm>
          <a:prstGeom prst="flowChartInputOutp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588127766"/>
      </p:ext>
    </p:extLst>
  </p:cSld>
  <p:clrMapOvr>
    <a:masterClrMapping/>
  </p:clrMapOvr>
  <p:timing>
    <p:tnLst>
      <p:par>
        <p:cTn id="1" dur="indefinite" restart="never" nodeType="tmRoot"/>
      </p:par>
    </p:tnLst>
  </p:timing>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a:xfrm>
            <a:off x="3657600" y="6324600"/>
            <a:ext cx="1828800" cy="365125"/>
          </a:xfrm>
          <a:prstGeom prst="rect">
            <a:avLst/>
          </a:prstGeom>
        </p:spPr>
        <p:txBody>
          <a:bodyPr/>
          <a:lstStyle>
            <a:lvl1pPr>
              <a:defRPr/>
            </a:lvl1pPr>
          </a:lstStyle>
          <a:p>
            <a:fld id="{F2C2B15E-C562-5D4D-8307-DA7347CD4D54}" type="slidenum">
              <a:rPr lang="en-US"/>
              <a:pPr/>
              <a:t>‹#›</a:t>
            </a:fld>
            <a:endParaRPr lang="en-US"/>
          </a:p>
        </p:txBody>
      </p:sp>
      <p:sp>
        <p:nvSpPr>
          <p:cNvPr id="5" name="Footer Placeholder 2"/>
          <p:cNvSpPr>
            <a:spLocks noGrp="1"/>
          </p:cNvSpPr>
          <p:nvPr>
            <p:ph type="ftr" sz="quarter" idx="3"/>
          </p:nvPr>
        </p:nvSpPr>
        <p:spPr>
          <a:xfrm>
            <a:off x="442452" y="6308725"/>
            <a:ext cx="191974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BDK10-1</a:t>
            </a:r>
            <a:endParaRPr lang="en-US"/>
          </a:p>
        </p:txBody>
      </p:sp>
    </p:spTree>
    <p:custDataLst>
      <p:tags r:id="rId1"/>
    </p:custDataLst>
    <p:extLst>
      <p:ext uri="{BB962C8B-B14F-4D97-AF65-F5344CB8AC3E}">
        <p14:creationId xmlns:p14="http://schemas.microsoft.com/office/powerpoint/2010/main" val="263658251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a:xfrm>
            <a:off x="3657600" y="6324600"/>
            <a:ext cx="1828800" cy="365125"/>
          </a:xfrm>
          <a:prstGeom prst="rect">
            <a:avLst/>
          </a:prstGeom>
        </p:spPr>
        <p:txBody>
          <a:bodyPr/>
          <a:lstStyle>
            <a:lvl1pPr>
              <a:defRPr/>
            </a:lvl1pPr>
          </a:lstStyle>
          <a:p>
            <a:fld id="{6077BB11-2C07-354B-9628-CB9A6151E8DF}" type="slidenum">
              <a:rPr lang="en-US"/>
              <a:pPr/>
              <a:t>‹#›</a:t>
            </a:fld>
            <a:endParaRPr lang="en-US"/>
          </a:p>
        </p:txBody>
      </p:sp>
      <p:sp>
        <p:nvSpPr>
          <p:cNvPr id="4" name="Footer Placeholder 2"/>
          <p:cNvSpPr>
            <a:spLocks noGrp="1"/>
          </p:cNvSpPr>
          <p:nvPr>
            <p:ph type="ftr" sz="quarter" idx="3"/>
          </p:nvPr>
        </p:nvSpPr>
        <p:spPr>
          <a:xfrm>
            <a:off x="442452" y="6308725"/>
            <a:ext cx="191974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BDK10-1</a:t>
            </a:r>
            <a:endParaRPr lang="en-US"/>
          </a:p>
        </p:txBody>
      </p:sp>
    </p:spTree>
    <p:custDataLst>
      <p:tags r:id="rId1"/>
    </p:custDataLst>
    <p:extLst>
      <p:ext uri="{BB962C8B-B14F-4D97-AF65-F5344CB8AC3E}">
        <p14:creationId xmlns:p14="http://schemas.microsoft.com/office/powerpoint/2010/main" val="259684293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3029" y="1122363"/>
            <a:ext cx="8577943" cy="2387600"/>
          </a:xfrm>
        </p:spPr>
        <p:txBody>
          <a:bodyPr anchor="b"/>
          <a:lstStyle>
            <a:lvl1pPr algn="l">
              <a:defRPr sz="4500">
                <a:solidFill>
                  <a:schemeClr val="bg1"/>
                </a:solidFill>
              </a:defRPr>
            </a:lvl1pPr>
          </a:lstStyle>
          <a:p>
            <a:r>
              <a:rPr lang="en-US" dirty="0" smtClean="0"/>
              <a:t>BD2K OER Module Title - Dark</a:t>
            </a:r>
            <a:endParaRPr lang="en-US" dirty="0"/>
          </a:p>
        </p:txBody>
      </p:sp>
      <p:sp>
        <p:nvSpPr>
          <p:cNvPr id="3" name="Subtitle 2"/>
          <p:cNvSpPr>
            <a:spLocks noGrp="1"/>
          </p:cNvSpPr>
          <p:nvPr>
            <p:ph type="subTitle" idx="1" hasCustomPrompt="1"/>
          </p:nvPr>
        </p:nvSpPr>
        <p:spPr>
          <a:xfrm>
            <a:off x="283029" y="3602038"/>
            <a:ext cx="8577943" cy="1655762"/>
          </a:xfrm>
        </p:spPr>
        <p:txBody>
          <a:bodyPr/>
          <a:lstStyle>
            <a:lvl1pPr marL="0" indent="0" algn="l">
              <a:buNone/>
              <a:defRPr sz="1800" baseline="0">
                <a:ln>
                  <a:noFill/>
                </a:ln>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BD2K ##-# | Subtitle Name</a:t>
            </a:r>
          </a:p>
          <a:p>
            <a:r>
              <a:rPr lang="en-US" dirty="0" smtClean="0"/>
              <a:t>Author | Affiliation</a:t>
            </a:r>
            <a:endParaRPr lang="en-US" dirty="0"/>
          </a:p>
        </p:txBody>
      </p:sp>
      <p:sp>
        <p:nvSpPr>
          <p:cNvPr id="4" name="Rectangle 3"/>
          <p:cNvSpPr/>
          <p:nvPr/>
        </p:nvSpPr>
        <p:spPr>
          <a:xfrm>
            <a:off x="0" y="6019800"/>
            <a:ext cx="9144000" cy="838200"/>
          </a:xfrm>
          <a:prstGeom prst="rect">
            <a:avLst/>
          </a:prstGeom>
          <a:solidFill>
            <a:schemeClr val="accent5">
              <a:lumMod val="60000"/>
              <a:lumOff val="40000"/>
              <a:alpha val="5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5">
                    <a:lumMod val="50000"/>
                  </a:schemeClr>
                </a:solidFill>
              </a:rPr>
              <a:t>BD2K Open Educational Resources | Oregon Health &amp; Science University</a:t>
            </a:r>
            <a:endParaRPr lang="en-US" dirty="0">
              <a:solidFill>
                <a:schemeClr val="accent5">
                  <a:lumMod val="50000"/>
                </a:schemeClr>
              </a:solidFill>
            </a:endParaRPr>
          </a:p>
        </p:txBody>
      </p:sp>
    </p:spTree>
    <p:custDataLst>
      <p:tags r:id="rId1"/>
    </p:custDataLst>
    <p:extLst>
      <p:ext uri="{BB962C8B-B14F-4D97-AF65-F5344CB8AC3E}">
        <p14:creationId xmlns:p14="http://schemas.microsoft.com/office/powerpoint/2010/main" val="104939016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Header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3028" y="1666197"/>
            <a:ext cx="8577943" cy="2852737"/>
          </a:xfrm>
        </p:spPr>
        <p:txBody>
          <a:bodyPr anchor="b"/>
          <a:lstStyle>
            <a:lvl1pPr>
              <a:defRPr sz="4500">
                <a:solidFill>
                  <a:schemeClr val="bg1"/>
                </a:solidFill>
              </a:defRPr>
            </a:lvl1pPr>
          </a:lstStyle>
          <a:p>
            <a:r>
              <a:rPr lang="en-US" dirty="0" smtClean="0"/>
              <a:t>BD2K Section Header - Dark</a:t>
            </a:r>
            <a:endParaRPr lang="en-US" dirty="0"/>
          </a:p>
        </p:txBody>
      </p:sp>
      <p:sp>
        <p:nvSpPr>
          <p:cNvPr id="3" name="Text Placeholder 2"/>
          <p:cNvSpPr>
            <a:spLocks noGrp="1"/>
          </p:cNvSpPr>
          <p:nvPr>
            <p:ph type="body" idx="1" hasCustomPrompt="1"/>
          </p:nvPr>
        </p:nvSpPr>
        <p:spPr>
          <a:xfrm>
            <a:off x="283027" y="4589464"/>
            <a:ext cx="8577943" cy="1500187"/>
          </a:xfrm>
        </p:spPr>
        <p:txBody>
          <a:bodyPr/>
          <a:lstStyle>
            <a:lvl1pPr marL="0" indent="0">
              <a:buNone/>
              <a:defRPr sz="18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53895893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n>
                  <a:noFill/>
                </a:ln>
              </a:defRPr>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396131493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Only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n>
                  <a:noFill/>
                </a:ln>
              </a:defRPr>
            </a:lvl1pPr>
          </a:lstStyle>
          <a:p>
            <a:pPr lvl="0"/>
            <a:r>
              <a:rPr lang="en-US" sz="1100" i="1" dirty="0" smtClean="0"/>
              <a:t>Citation</a:t>
            </a:r>
            <a:endParaRPr lang="en-US" dirty="0"/>
          </a:p>
        </p:txBody>
      </p:sp>
      <p:sp>
        <p:nvSpPr>
          <p:cNvPr id="4" name="Content Placeholder 2"/>
          <p:cNvSpPr>
            <a:spLocks noGrp="1"/>
          </p:cNvSpPr>
          <p:nvPr>
            <p:ph idx="1"/>
          </p:nvPr>
        </p:nvSpPr>
        <p:spPr>
          <a:xfrm>
            <a:off x="224972" y="1182915"/>
            <a:ext cx="8694058" cy="5256522"/>
          </a:xfrm>
        </p:spPr>
        <p:txBody>
          <a:bodyPr/>
          <a:lstStyle>
            <a:lvl1pPr>
              <a:defRPr>
                <a:ln>
                  <a:noFill/>
                </a:ln>
                <a:solidFill>
                  <a:schemeClr val="bg2">
                    <a:lumMod val="90000"/>
                  </a:schemeClr>
                </a:solidFill>
              </a:defRPr>
            </a:lvl1pPr>
            <a:lvl2pPr>
              <a:defRPr>
                <a:ln>
                  <a:noFill/>
                </a:ln>
                <a:solidFill>
                  <a:schemeClr val="bg2">
                    <a:lumMod val="90000"/>
                  </a:schemeClr>
                </a:solidFill>
              </a:defRPr>
            </a:lvl2pPr>
            <a:lvl3pPr>
              <a:defRPr>
                <a:ln>
                  <a:noFill/>
                </a:ln>
                <a:solidFill>
                  <a:schemeClr val="bg2">
                    <a:lumMod val="90000"/>
                  </a:schemeClr>
                </a:solidFill>
              </a:defRPr>
            </a:lvl3pPr>
            <a:lvl4pPr>
              <a:defRPr>
                <a:ln>
                  <a:noFill/>
                </a:ln>
                <a:solidFill>
                  <a:schemeClr val="bg2">
                    <a:lumMod val="90000"/>
                  </a:schemeClr>
                </a:solidFill>
              </a:defRPr>
            </a:lvl4pPr>
            <a:lvl5pPr>
              <a:defRPr>
                <a:ln>
                  <a:noFill/>
                </a:ln>
                <a:solidFill>
                  <a:schemeClr val="bg2">
                    <a:lumMod val="9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112503547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Break Center Green">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27205"/>
            <a:ext cx="6060560" cy="914400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Green</a:t>
            </a:r>
            <a:endParaRPr lang="en-US" dirty="0"/>
          </a:p>
        </p:txBody>
      </p:sp>
      <p:sp>
        <p:nvSpPr>
          <p:cNvPr id="10"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04250389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Section Break Center Green">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87500"/>
            <a:ext cx="9144000" cy="6813630"/>
          </a:xfrm>
          <a:prstGeom prst="rect">
            <a:avLst/>
          </a:prstGeom>
        </p:spPr>
      </p:pic>
      <p:sp>
        <p:nvSpPr>
          <p:cNvPr id="3" name="Pentagon 2"/>
          <p:cNvSpPr/>
          <p:nvPr/>
        </p:nvSpPr>
        <p:spPr>
          <a:xfrm rot="5400000">
            <a:off x="1541721" y="-744281"/>
            <a:ext cx="6060560" cy="9144002"/>
          </a:xfrm>
          <a:prstGeom prst="homePlat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35751"/>
            <a:ext cx="6060560" cy="914400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Green</a:t>
            </a:r>
            <a:endParaRPr lang="en-US" dirty="0"/>
          </a:p>
        </p:txBody>
      </p:sp>
      <p:sp>
        <p:nvSpPr>
          <p:cNvPr id="10"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6632138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L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1918737017"/>
      </p:ext>
    </p:extLst>
  </p:cSld>
  <p:clrMapOvr>
    <a:masterClrMapping/>
  </p:clrMapOvr>
  <p:timing>
    <p:tnLst>
      <p:par>
        <p:cTn id="1" dur="indefinite" restart="never" nodeType="tmRoot"/>
      </p:par>
    </p:tnLst>
  </p:timing>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ection Break Center Purpl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Purple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402430731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Section Break Center Purpl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87500"/>
            <a:ext cx="9144000" cy="6813630"/>
          </a:xfrm>
          <a:prstGeom prst="rect">
            <a:avLst/>
          </a:prstGeom>
        </p:spPr>
      </p:pic>
      <p:sp>
        <p:nvSpPr>
          <p:cNvPr id="3" name="Pentagon 2"/>
          <p:cNvSpPr/>
          <p:nvPr/>
        </p:nvSpPr>
        <p:spPr>
          <a:xfrm rot="5400000">
            <a:off x="1541721" y="-744281"/>
            <a:ext cx="6060560" cy="9144002"/>
          </a:xfrm>
          <a:prstGeom prst="homePlat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Purple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10628559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ection Break Center Blu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Blue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69004356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Section Break Center Blu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89852"/>
            <a:ext cx="9144000" cy="6813630"/>
          </a:xfrm>
          <a:prstGeom prst="rect">
            <a:avLst/>
          </a:prstGeom>
        </p:spPr>
      </p:pic>
      <p:sp>
        <p:nvSpPr>
          <p:cNvPr id="3" name="Pentagon 2"/>
          <p:cNvSpPr/>
          <p:nvPr/>
        </p:nvSpPr>
        <p:spPr>
          <a:xfrm rot="5400000">
            <a:off x="1541721" y="-744281"/>
            <a:ext cx="6060560" cy="9144002"/>
          </a:xfrm>
          <a:prstGeom prst="homePlat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Blue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29377492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Break Center Gold">
    <p:bg>
      <p:bgPr>
        <a:solidFill>
          <a:srgbClr val="CA913E"/>
        </a:solidFill>
        <a:effectLst/>
      </p:bgPr>
    </p:bg>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Gold</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74844632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Section Break Center Gold">
    <p:bg>
      <p:bgPr>
        <a:solidFill>
          <a:srgbClr val="CA913E"/>
        </a:solidFill>
        <a:effectLst/>
      </p:bgPr>
    </p:bg>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87500"/>
            <a:ext cx="9144000" cy="6813630"/>
          </a:xfrm>
          <a:prstGeom prst="rect">
            <a:avLst/>
          </a:prstGeom>
        </p:spPr>
      </p:pic>
      <p:sp>
        <p:nvSpPr>
          <p:cNvPr id="3" name="Pentagon 2"/>
          <p:cNvSpPr/>
          <p:nvPr/>
        </p:nvSpPr>
        <p:spPr>
          <a:xfrm rot="5400000">
            <a:off x="1541721" y="-744281"/>
            <a:ext cx="6060560" cy="9144002"/>
          </a:xfrm>
          <a:prstGeom prst="homePlat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Gold</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8175472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Break Left Green">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017576623"/>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Break Left Purple">
    <p:bg>
      <p:bgPr>
        <a:solidFill>
          <a:srgbClr val="4B5185"/>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Purple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204553773"/>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Section Break Left Blue">
    <p:bg>
      <p:bgPr>
        <a:solidFill>
          <a:srgbClr val="18496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Blue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74129933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Break Left Go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Gold</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2547681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3028" y="1666197"/>
            <a:ext cx="8577943" cy="2852737"/>
          </a:xfrm>
        </p:spPr>
        <p:txBody>
          <a:bodyPr anchor="b"/>
          <a:lstStyle>
            <a:lvl1pPr>
              <a:defRPr sz="4500"/>
            </a:lvl1pPr>
          </a:lstStyle>
          <a:p>
            <a:r>
              <a:rPr lang="en-US" dirty="0" smtClean="0"/>
              <a:t>BD2K Section Header - Light</a:t>
            </a:r>
            <a:endParaRPr lang="en-US" dirty="0"/>
          </a:p>
        </p:txBody>
      </p:sp>
      <p:sp>
        <p:nvSpPr>
          <p:cNvPr id="3" name="Text Placeholder 2"/>
          <p:cNvSpPr>
            <a:spLocks noGrp="1"/>
          </p:cNvSpPr>
          <p:nvPr>
            <p:ph type="body" idx="1" hasCustomPrompt="1"/>
          </p:nvPr>
        </p:nvSpPr>
        <p:spPr>
          <a:xfrm>
            <a:off x="283027" y="4589464"/>
            <a:ext cx="8577943"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913664494"/>
      </p:ext>
    </p:extLst>
  </p:cSld>
  <p:clrMapOvr>
    <a:masterClrMapping/>
  </p:clrMapOvr>
  <p:timing>
    <p:tnLst>
      <p:par>
        <p:cTn id="1" dur="indefinite" restart="never" nodeType="tmRoot"/>
      </p:par>
    </p:tnLst>
  </p:timing>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2_Section Break Left Green">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66030721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Section Break Left Green">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77316498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_Section Break Left Purple">
    <p:bg>
      <p:bgPr>
        <a:solidFill>
          <a:srgbClr val="4B5185"/>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Purple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988169037"/>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Section Break Left Blue">
    <p:bg>
      <p:bgPr>
        <a:solidFill>
          <a:srgbClr val="18496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Blue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4068330815"/>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Section Break Left Go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Gold</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211469156"/>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457200"/>
            <a:ext cx="4629150" cy="5403851"/>
          </a:xfrm>
        </p:spPr>
        <p:txBody>
          <a:bodyPr/>
          <a:lstStyle>
            <a:lvl1pPr marL="0" indent="0">
              <a:buNone/>
              <a:defRPr sz="2400">
                <a:ln>
                  <a:noFill/>
                </a:ln>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n>
                  <a:noFill/>
                </a:ln>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Content Placeholder 4"/>
          <p:cNvSpPr>
            <a:spLocks noGrp="1"/>
          </p:cNvSpPr>
          <p:nvPr>
            <p:ph sz="quarter" idx="14" hasCustomPrompt="1"/>
          </p:nvPr>
        </p:nvSpPr>
        <p:spPr>
          <a:xfrm>
            <a:off x="7221141" y="6565212"/>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174309946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Icon Dark">
    <p:bg>
      <p:bgPr>
        <a:solidFill>
          <a:srgbClr val="323558"/>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lstStyle/>
          <a:p>
            <a:r>
              <a:rPr lang="en-US" smtClean="0">
                <a:solidFill>
                  <a:schemeClr val="bg1"/>
                </a:solidFill>
              </a:rPr>
              <a:t>Click to edit Master title style</a:t>
            </a:r>
            <a:endParaRPr lang="en-US" dirty="0">
              <a:solidFill>
                <a:schemeClr val="bg1"/>
              </a:solidFill>
            </a:endParaRPr>
          </a:p>
        </p:txBody>
      </p:sp>
      <p:pic>
        <p:nvPicPr>
          <p:cNvPr id="4" name="Picture 3"/>
          <p:cNvPicPr preferRelativeResize="0">
            <a:picLocks noChangeAspect="1"/>
          </p:cNvPicPr>
          <p:nvPr/>
        </p:nvPicPr>
        <p:blipFill>
          <a:blip r:embed="rId3" cstate="email">
            <a:lum bright="70000" contrast="-70000"/>
            <a:extLst>
              <a:ext uri="{28A0092B-C50C-407E-A947-70E740481C1C}">
                <a14:useLocalDpi xmlns:a14="http://schemas.microsoft.com/office/drawing/2010/main" val="0"/>
              </a:ext>
            </a:extLst>
          </a:blip>
          <a:stretch>
            <a:fillRect/>
          </a:stretch>
        </p:blipFill>
        <p:spPr>
          <a:xfrm>
            <a:off x="5573873" y="5617689"/>
            <a:ext cx="914400" cy="914400"/>
          </a:xfrm>
          <a:prstGeom prst="rect">
            <a:avLst/>
          </a:prstGeom>
        </p:spPr>
      </p:pic>
      <p:pic>
        <p:nvPicPr>
          <p:cNvPr id="5" name="Picture 4"/>
          <p:cNvPicPr preferRelativeResize="0">
            <a:picLocks noChangeAspect="1"/>
          </p:cNvPicPr>
          <p:nvPr/>
        </p:nvPicPr>
        <p:blipFill>
          <a:blip r:embed="rId4" cstate="email">
            <a:lum bright="70000" contrast="-70000"/>
            <a:extLst>
              <a:ext uri="{28A0092B-C50C-407E-A947-70E740481C1C}">
                <a14:useLocalDpi xmlns:a14="http://schemas.microsoft.com/office/drawing/2010/main" val="0"/>
              </a:ext>
            </a:extLst>
          </a:blip>
          <a:stretch>
            <a:fillRect/>
          </a:stretch>
        </p:blipFill>
        <p:spPr>
          <a:xfrm>
            <a:off x="6674756" y="5617689"/>
            <a:ext cx="914400" cy="914400"/>
          </a:xfrm>
          <a:prstGeom prst="rect">
            <a:avLst/>
          </a:prstGeom>
        </p:spPr>
      </p:pic>
      <p:pic>
        <p:nvPicPr>
          <p:cNvPr id="6" name="Picture 5"/>
          <p:cNvPicPr>
            <a:picLocks noChangeAspect="1"/>
          </p:cNvPicPr>
          <p:nvPr/>
        </p:nvPicPr>
        <p:blipFill>
          <a:blip r:embed="rId5" cstate="email">
            <a:lum bright="70000" contrast="-70000"/>
            <a:extLst>
              <a:ext uri="{28A0092B-C50C-407E-A947-70E740481C1C}">
                <a14:useLocalDpi xmlns:a14="http://schemas.microsoft.com/office/drawing/2010/main" val="0"/>
              </a:ext>
            </a:extLst>
          </a:blip>
          <a:stretch>
            <a:fillRect/>
          </a:stretch>
        </p:blipFill>
        <p:spPr>
          <a:xfrm>
            <a:off x="4659637" y="1276349"/>
            <a:ext cx="914400" cy="914400"/>
          </a:xfrm>
          <a:prstGeom prst="rect">
            <a:avLst/>
          </a:prstGeom>
        </p:spPr>
      </p:pic>
      <p:pic>
        <p:nvPicPr>
          <p:cNvPr id="7" name="Picture 6"/>
          <p:cNvPicPr>
            <a:picLocks noChangeAspect="1"/>
          </p:cNvPicPr>
          <p:nvPr/>
        </p:nvPicPr>
        <p:blipFill>
          <a:blip r:embed="rId6" cstate="email">
            <a:lum bright="70000" contrast="-70000"/>
            <a:extLst>
              <a:ext uri="{28A0092B-C50C-407E-A947-70E740481C1C}">
                <a14:useLocalDpi xmlns:a14="http://schemas.microsoft.com/office/drawing/2010/main" val="0"/>
              </a:ext>
            </a:extLst>
          </a:blip>
          <a:stretch>
            <a:fillRect/>
          </a:stretch>
        </p:blipFill>
        <p:spPr>
          <a:xfrm>
            <a:off x="4617295" y="2019299"/>
            <a:ext cx="914400" cy="914400"/>
          </a:xfrm>
          <a:prstGeom prst="rect">
            <a:avLst/>
          </a:prstGeom>
        </p:spPr>
      </p:pic>
      <p:pic>
        <p:nvPicPr>
          <p:cNvPr id="8" name="Picture 7"/>
          <p:cNvPicPr>
            <a:picLocks noChangeAspect="1"/>
          </p:cNvPicPr>
          <p:nvPr/>
        </p:nvPicPr>
        <p:blipFill>
          <a:blip r:embed="rId7" cstate="email">
            <a:lum bright="70000" contrast="-70000"/>
            <a:extLst>
              <a:ext uri="{28A0092B-C50C-407E-A947-70E740481C1C}">
                <a14:useLocalDpi xmlns:a14="http://schemas.microsoft.com/office/drawing/2010/main" val="0"/>
              </a:ext>
            </a:extLst>
          </a:blip>
          <a:stretch>
            <a:fillRect/>
          </a:stretch>
        </p:blipFill>
        <p:spPr>
          <a:xfrm>
            <a:off x="2320499" y="3667993"/>
            <a:ext cx="914400" cy="914400"/>
          </a:xfrm>
          <a:prstGeom prst="rect">
            <a:avLst/>
          </a:prstGeom>
        </p:spPr>
      </p:pic>
      <p:pic>
        <p:nvPicPr>
          <p:cNvPr id="9" name="Picture 8"/>
          <p:cNvPicPr>
            <a:picLocks noChangeAspect="1"/>
          </p:cNvPicPr>
          <p:nvPr/>
        </p:nvPicPr>
        <p:blipFill>
          <a:blip r:embed="rId8" cstate="email">
            <a:lum bright="70000" contrast="-70000"/>
            <a:extLst>
              <a:ext uri="{28A0092B-C50C-407E-A947-70E740481C1C}">
                <a14:useLocalDpi xmlns:a14="http://schemas.microsoft.com/office/drawing/2010/main" val="0"/>
              </a:ext>
            </a:extLst>
          </a:blip>
          <a:stretch>
            <a:fillRect/>
          </a:stretch>
        </p:blipFill>
        <p:spPr>
          <a:xfrm>
            <a:off x="1099408" y="3633963"/>
            <a:ext cx="914400" cy="914400"/>
          </a:xfrm>
          <a:prstGeom prst="rect">
            <a:avLst/>
          </a:prstGeom>
        </p:spPr>
      </p:pic>
      <p:pic>
        <p:nvPicPr>
          <p:cNvPr id="10" name="Picture 9"/>
          <p:cNvPicPr>
            <a:picLocks noChangeAspect="1"/>
          </p:cNvPicPr>
          <p:nvPr/>
        </p:nvPicPr>
        <p:blipFill>
          <a:blip r:embed="rId9" cstate="email">
            <a:lum bright="70000" contrast="-70000"/>
            <a:extLst>
              <a:ext uri="{28A0092B-C50C-407E-A947-70E740481C1C}">
                <a14:useLocalDpi xmlns:a14="http://schemas.microsoft.com/office/drawing/2010/main" val="0"/>
              </a:ext>
            </a:extLst>
          </a:blip>
          <a:stretch>
            <a:fillRect/>
          </a:stretch>
        </p:blipFill>
        <p:spPr>
          <a:xfrm>
            <a:off x="2320499" y="2807151"/>
            <a:ext cx="914400" cy="914400"/>
          </a:xfrm>
          <a:prstGeom prst="rect">
            <a:avLst/>
          </a:prstGeom>
        </p:spPr>
      </p:pic>
      <p:pic>
        <p:nvPicPr>
          <p:cNvPr id="11" name="Picture 10"/>
          <p:cNvPicPr>
            <a:picLocks noChangeAspect="1"/>
          </p:cNvPicPr>
          <p:nvPr/>
        </p:nvPicPr>
        <p:blipFill>
          <a:blip r:embed="rId10" cstate="email">
            <a:lum bright="70000" contrast="-70000"/>
            <a:extLst>
              <a:ext uri="{28A0092B-C50C-407E-A947-70E740481C1C}">
                <a14:useLocalDpi xmlns:a14="http://schemas.microsoft.com/office/drawing/2010/main" val="0"/>
              </a:ext>
            </a:extLst>
          </a:blip>
          <a:stretch>
            <a:fillRect/>
          </a:stretch>
        </p:blipFill>
        <p:spPr>
          <a:xfrm>
            <a:off x="1099408" y="2773118"/>
            <a:ext cx="914400" cy="914400"/>
          </a:xfrm>
          <a:prstGeom prst="rect">
            <a:avLst/>
          </a:prstGeom>
        </p:spPr>
      </p:pic>
      <p:pic>
        <p:nvPicPr>
          <p:cNvPr id="12" name="Picture 11"/>
          <p:cNvPicPr>
            <a:picLocks noChangeAspect="1"/>
          </p:cNvPicPr>
          <p:nvPr/>
        </p:nvPicPr>
        <p:blipFill>
          <a:blip r:embed="rId11" cstate="email">
            <a:lum bright="70000" contrast="-70000"/>
            <a:extLst>
              <a:ext uri="{28A0092B-C50C-407E-A947-70E740481C1C}">
                <a14:useLocalDpi xmlns:a14="http://schemas.microsoft.com/office/drawing/2010/main" val="0"/>
              </a:ext>
            </a:extLst>
          </a:blip>
          <a:stretch>
            <a:fillRect/>
          </a:stretch>
        </p:blipFill>
        <p:spPr>
          <a:xfrm>
            <a:off x="6217556" y="1276349"/>
            <a:ext cx="914400" cy="914400"/>
          </a:xfrm>
          <a:prstGeom prst="rect">
            <a:avLst/>
          </a:prstGeom>
        </p:spPr>
      </p:pic>
      <p:pic>
        <p:nvPicPr>
          <p:cNvPr id="13" name="Picture 12"/>
          <p:cNvPicPr>
            <a:picLocks noChangeAspect="1"/>
          </p:cNvPicPr>
          <p:nvPr/>
        </p:nvPicPr>
        <p:blipFill>
          <a:blip r:embed="rId12" cstate="email">
            <a:lum bright="70000" contrast="-70000"/>
            <a:extLst>
              <a:ext uri="{28A0092B-C50C-407E-A947-70E740481C1C}">
                <a14:useLocalDpi xmlns:a14="http://schemas.microsoft.com/office/drawing/2010/main" val="0"/>
              </a:ext>
            </a:extLst>
          </a:blip>
          <a:stretch>
            <a:fillRect/>
          </a:stretch>
        </p:blipFill>
        <p:spPr>
          <a:xfrm>
            <a:off x="2320499" y="1946309"/>
            <a:ext cx="914400" cy="914400"/>
          </a:xfrm>
          <a:prstGeom prst="rect">
            <a:avLst/>
          </a:prstGeom>
        </p:spPr>
      </p:pic>
      <p:pic>
        <p:nvPicPr>
          <p:cNvPr id="14" name="Picture 13"/>
          <p:cNvPicPr>
            <a:picLocks noChangeAspect="1"/>
          </p:cNvPicPr>
          <p:nvPr/>
        </p:nvPicPr>
        <p:blipFill>
          <a:blip r:embed="rId13" cstate="email">
            <a:lum bright="70000" contrast="-70000"/>
            <a:extLst>
              <a:ext uri="{28A0092B-C50C-407E-A947-70E740481C1C}">
                <a14:useLocalDpi xmlns:a14="http://schemas.microsoft.com/office/drawing/2010/main" val="0"/>
              </a:ext>
            </a:extLst>
          </a:blip>
          <a:stretch>
            <a:fillRect/>
          </a:stretch>
        </p:blipFill>
        <p:spPr>
          <a:xfrm>
            <a:off x="1099408" y="1912276"/>
            <a:ext cx="914400" cy="914400"/>
          </a:xfrm>
          <a:prstGeom prst="rect">
            <a:avLst/>
          </a:prstGeom>
        </p:spPr>
      </p:pic>
      <p:pic>
        <p:nvPicPr>
          <p:cNvPr id="15" name="Picture 14"/>
          <p:cNvPicPr>
            <a:picLocks noChangeAspect="1"/>
          </p:cNvPicPr>
          <p:nvPr/>
        </p:nvPicPr>
        <p:blipFill>
          <a:blip r:embed="rId14" cstate="email">
            <a:lum bright="70000" contrast="-70000"/>
            <a:extLst>
              <a:ext uri="{28A0092B-C50C-407E-A947-70E740481C1C}">
                <a14:useLocalDpi xmlns:a14="http://schemas.microsoft.com/office/drawing/2010/main" val="0"/>
              </a:ext>
            </a:extLst>
          </a:blip>
          <a:stretch>
            <a:fillRect/>
          </a:stretch>
        </p:blipFill>
        <p:spPr>
          <a:xfrm>
            <a:off x="2320499" y="1085467"/>
            <a:ext cx="914400" cy="914400"/>
          </a:xfrm>
          <a:prstGeom prst="rect">
            <a:avLst/>
          </a:prstGeom>
        </p:spPr>
      </p:pic>
      <p:pic>
        <p:nvPicPr>
          <p:cNvPr id="16" name="Picture 15"/>
          <p:cNvPicPr>
            <a:picLocks noChangeAspect="1"/>
          </p:cNvPicPr>
          <p:nvPr/>
        </p:nvPicPr>
        <p:blipFill>
          <a:blip r:embed="rId15" cstate="email">
            <a:lum bright="70000" contrast="-70000"/>
            <a:extLst>
              <a:ext uri="{28A0092B-C50C-407E-A947-70E740481C1C}">
                <a14:useLocalDpi xmlns:a14="http://schemas.microsoft.com/office/drawing/2010/main" val="0"/>
              </a:ext>
            </a:extLst>
          </a:blip>
          <a:stretch>
            <a:fillRect/>
          </a:stretch>
        </p:blipFill>
        <p:spPr>
          <a:xfrm>
            <a:off x="1099408" y="1051434"/>
            <a:ext cx="914400" cy="914400"/>
          </a:xfrm>
          <a:prstGeom prst="rect">
            <a:avLst/>
          </a:prstGeom>
        </p:spPr>
      </p:pic>
      <p:pic>
        <p:nvPicPr>
          <p:cNvPr id="17" name="Picture 16"/>
          <p:cNvPicPr>
            <a:picLocks noChangeAspect="1"/>
          </p:cNvPicPr>
          <p:nvPr/>
        </p:nvPicPr>
        <p:blipFill>
          <a:blip r:embed="rId16" cstate="email">
            <a:lum bright="70000" contrast="-70000"/>
            <a:extLst>
              <a:ext uri="{28A0092B-C50C-407E-A947-70E740481C1C}">
                <a14:useLocalDpi xmlns:a14="http://schemas.microsoft.com/office/drawing/2010/main" val="0"/>
              </a:ext>
            </a:extLst>
          </a:blip>
          <a:stretch>
            <a:fillRect/>
          </a:stretch>
        </p:blipFill>
        <p:spPr>
          <a:xfrm>
            <a:off x="4659637" y="2802115"/>
            <a:ext cx="914400" cy="914400"/>
          </a:xfrm>
          <a:prstGeom prst="rect">
            <a:avLst/>
          </a:prstGeom>
        </p:spPr>
      </p:pic>
      <p:pic>
        <p:nvPicPr>
          <p:cNvPr id="18" name="Picture 17"/>
          <p:cNvPicPr>
            <a:picLocks noChangeAspect="1"/>
          </p:cNvPicPr>
          <p:nvPr/>
        </p:nvPicPr>
        <p:blipFill>
          <a:blip r:embed="rId17" cstate="email">
            <a:lum bright="70000" contrast="-70000"/>
            <a:extLst>
              <a:ext uri="{28A0092B-C50C-407E-A947-70E740481C1C}">
                <a14:useLocalDpi xmlns:a14="http://schemas.microsoft.com/office/drawing/2010/main" val="0"/>
              </a:ext>
            </a:extLst>
          </a:blip>
          <a:stretch>
            <a:fillRect/>
          </a:stretch>
        </p:blipFill>
        <p:spPr>
          <a:xfrm>
            <a:off x="6236606" y="2053771"/>
            <a:ext cx="914400" cy="914400"/>
          </a:xfrm>
          <a:prstGeom prst="rect">
            <a:avLst/>
          </a:prstGeom>
        </p:spPr>
      </p:pic>
      <p:pic>
        <p:nvPicPr>
          <p:cNvPr id="19" name="Picture 18"/>
          <p:cNvPicPr preferRelativeResize="0">
            <a:picLocks noChangeAspect="1"/>
          </p:cNvPicPr>
          <p:nvPr/>
        </p:nvPicPr>
        <p:blipFill>
          <a:blip r:embed="rId18" cstate="email">
            <a:lum bright="70000" contrast="-70000"/>
            <a:extLst>
              <a:ext uri="{28A0092B-C50C-407E-A947-70E740481C1C}">
                <a14:useLocalDpi xmlns:a14="http://schemas.microsoft.com/office/drawing/2010/main" val="0"/>
              </a:ext>
            </a:extLst>
          </a:blip>
          <a:stretch>
            <a:fillRect/>
          </a:stretch>
        </p:blipFill>
        <p:spPr>
          <a:xfrm>
            <a:off x="4472989" y="5617689"/>
            <a:ext cx="914400" cy="914400"/>
          </a:xfrm>
          <a:prstGeom prst="rect">
            <a:avLst/>
          </a:prstGeom>
        </p:spPr>
      </p:pic>
      <p:pic>
        <p:nvPicPr>
          <p:cNvPr id="20" name="Picture 19"/>
          <p:cNvPicPr preferRelativeResize="0">
            <a:picLocks noChangeAspect="1"/>
          </p:cNvPicPr>
          <p:nvPr/>
        </p:nvPicPr>
        <p:blipFill>
          <a:blip r:embed="rId19" cstate="email">
            <a:lum bright="70000" contrast="-70000"/>
            <a:extLst>
              <a:ext uri="{28A0092B-C50C-407E-A947-70E740481C1C}">
                <a14:useLocalDpi xmlns:a14="http://schemas.microsoft.com/office/drawing/2010/main" val="0"/>
              </a:ext>
            </a:extLst>
          </a:blip>
          <a:stretch>
            <a:fillRect/>
          </a:stretch>
        </p:blipFill>
        <p:spPr>
          <a:xfrm>
            <a:off x="3372105" y="5617689"/>
            <a:ext cx="914400" cy="914400"/>
          </a:xfrm>
          <a:prstGeom prst="rect">
            <a:avLst/>
          </a:prstGeom>
        </p:spPr>
      </p:pic>
      <p:pic>
        <p:nvPicPr>
          <p:cNvPr id="21" name="Picture 20"/>
          <p:cNvPicPr preferRelativeResize="0">
            <a:picLocks noChangeAspect="1"/>
          </p:cNvPicPr>
          <p:nvPr/>
        </p:nvPicPr>
        <p:blipFill>
          <a:blip r:embed="rId20" cstate="email">
            <a:lum bright="70000" contrast="-70000"/>
            <a:extLst>
              <a:ext uri="{28A0092B-C50C-407E-A947-70E740481C1C}">
                <a14:useLocalDpi xmlns:a14="http://schemas.microsoft.com/office/drawing/2010/main" val="0"/>
              </a:ext>
            </a:extLst>
          </a:blip>
          <a:stretch>
            <a:fillRect/>
          </a:stretch>
        </p:blipFill>
        <p:spPr>
          <a:xfrm>
            <a:off x="2271221" y="5617689"/>
            <a:ext cx="914400" cy="914400"/>
          </a:xfrm>
          <a:prstGeom prst="rect">
            <a:avLst/>
          </a:prstGeom>
        </p:spPr>
      </p:pic>
    </p:spTree>
    <p:custDataLst>
      <p:tags r:id="rId1"/>
    </p:custDataLst>
    <p:extLst>
      <p:ext uri="{BB962C8B-B14F-4D97-AF65-F5344CB8AC3E}">
        <p14:creationId xmlns:p14="http://schemas.microsoft.com/office/powerpoint/2010/main" val="110023318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ustom Layout">
    <p:bg>
      <p:bgPr>
        <a:solidFill>
          <a:srgbClr val="323558"/>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lstStyle/>
          <a:p>
            <a:r>
              <a:rPr lang="en-US" smtClean="0">
                <a:solidFill>
                  <a:schemeClr val="bg1"/>
                </a:solidFill>
              </a:rPr>
              <a:t>Click to edit Master title style</a:t>
            </a:r>
            <a:endParaRPr lang="en-US" dirty="0">
              <a:solidFill>
                <a:schemeClr val="bg1"/>
              </a:solidFill>
            </a:endParaRPr>
          </a:p>
        </p:txBody>
      </p:sp>
      <p:sp>
        <p:nvSpPr>
          <p:cNvPr id="4" name="Oval 3"/>
          <p:cNvSpPr/>
          <p:nvPr/>
        </p:nvSpPr>
        <p:spPr>
          <a:xfrm>
            <a:off x="685800" y="1752600"/>
            <a:ext cx="533400" cy="533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lumMod val="40000"/>
                    <a:lumOff val="60000"/>
                  </a:schemeClr>
                </a:solidFill>
                <a:latin typeface="Cambria"/>
                <a:cs typeface="Cambria"/>
              </a:rPr>
              <a:t>1</a:t>
            </a:r>
            <a:endParaRPr lang="en-US" sz="2800" dirty="0">
              <a:solidFill>
                <a:schemeClr val="tx1">
                  <a:lumMod val="40000"/>
                  <a:lumOff val="60000"/>
                </a:schemeClr>
              </a:solidFill>
              <a:latin typeface="Cambria"/>
              <a:cs typeface="Cambria"/>
            </a:endParaRPr>
          </a:p>
        </p:txBody>
      </p:sp>
      <p:sp>
        <p:nvSpPr>
          <p:cNvPr id="5" name="Oval 4"/>
          <p:cNvSpPr/>
          <p:nvPr/>
        </p:nvSpPr>
        <p:spPr>
          <a:xfrm>
            <a:off x="685800" y="2743200"/>
            <a:ext cx="533400" cy="533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lumMod val="40000"/>
                    <a:lumOff val="60000"/>
                  </a:schemeClr>
                </a:solidFill>
                <a:latin typeface="Cambria"/>
                <a:cs typeface="Cambria"/>
              </a:rPr>
              <a:t>2</a:t>
            </a:r>
            <a:endParaRPr lang="en-US" sz="2800" dirty="0">
              <a:solidFill>
                <a:schemeClr val="tx1">
                  <a:lumMod val="40000"/>
                  <a:lumOff val="60000"/>
                </a:schemeClr>
              </a:solidFill>
              <a:latin typeface="Cambria"/>
              <a:cs typeface="Cambria"/>
            </a:endParaRPr>
          </a:p>
        </p:txBody>
      </p:sp>
      <p:sp>
        <p:nvSpPr>
          <p:cNvPr id="6" name="Oval 5"/>
          <p:cNvSpPr/>
          <p:nvPr/>
        </p:nvSpPr>
        <p:spPr>
          <a:xfrm>
            <a:off x="685800" y="3733800"/>
            <a:ext cx="533400" cy="533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lumMod val="40000"/>
                    <a:lumOff val="60000"/>
                  </a:schemeClr>
                </a:solidFill>
                <a:latin typeface="Cambria"/>
                <a:cs typeface="Cambria"/>
              </a:rPr>
              <a:t>3</a:t>
            </a:r>
          </a:p>
        </p:txBody>
      </p:sp>
      <p:sp>
        <p:nvSpPr>
          <p:cNvPr id="7" name="Oval 6"/>
          <p:cNvSpPr/>
          <p:nvPr/>
        </p:nvSpPr>
        <p:spPr>
          <a:xfrm>
            <a:off x="685800" y="4648200"/>
            <a:ext cx="533400" cy="533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lumMod val="40000"/>
                    <a:lumOff val="60000"/>
                  </a:schemeClr>
                </a:solidFill>
                <a:latin typeface="Cambria"/>
                <a:cs typeface="Cambria"/>
              </a:rPr>
              <a:t>4</a:t>
            </a:r>
            <a:endParaRPr lang="en-US" sz="2800" dirty="0">
              <a:solidFill>
                <a:schemeClr val="tx1">
                  <a:lumMod val="40000"/>
                  <a:lumOff val="60000"/>
                </a:schemeClr>
              </a:solidFill>
              <a:latin typeface="Cambria"/>
              <a:cs typeface="Cambria"/>
            </a:endParaRPr>
          </a:p>
        </p:txBody>
      </p:sp>
      <p:sp>
        <p:nvSpPr>
          <p:cNvPr id="8" name="Oval 7"/>
          <p:cNvSpPr/>
          <p:nvPr/>
        </p:nvSpPr>
        <p:spPr>
          <a:xfrm>
            <a:off x="1796143" y="1752600"/>
            <a:ext cx="533400" cy="533400"/>
          </a:xfrm>
          <a:prstGeom prst="ellipse">
            <a:avLst/>
          </a:prstGeom>
          <a:noFill/>
          <a:ln w="28575">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lumMod val="40000"/>
                    <a:lumOff val="60000"/>
                  </a:schemeClr>
                </a:solidFill>
                <a:latin typeface="Cambria"/>
                <a:cs typeface="Cambria"/>
              </a:rPr>
              <a:t>1</a:t>
            </a:r>
            <a:endParaRPr lang="en-US" sz="2800" dirty="0">
              <a:solidFill>
                <a:schemeClr val="accent3">
                  <a:lumMod val="40000"/>
                  <a:lumOff val="60000"/>
                </a:schemeClr>
              </a:solidFill>
              <a:latin typeface="Cambria"/>
              <a:cs typeface="Cambria"/>
            </a:endParaRPr>
          </a:p>
        </p:txBody>
      </p:sp>
      <p:sp>
        <p:nvSpPr>
          <p:cNvPr id="9" name="Oval 8"/>
          <p:cNvSpPr/>
          <p:nvPr/>
        </p:nvSpPr>
        <p:spPr>
          <a:xfrm>
            <a:off x="1796143" y="2743200"/>
            <a:ext cx="533400" cy="533400"/>
          </a:xfrm>
          <a:prstGeom prst="ellipse">
            <a:avLst/>
          </a:prstGeom>
          <a:noFill/>
          <a:ln w="28575">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lumMod val="40000"/>
                    <a:lumOff val="60000"/>
                  </a:schemeClr>
                </a:solidFill>
                <a:latin typeface="Cambria"/>
                <a:cs typeface="Cambria"/>
              </a:rPr>
              <a:t>2</a:t>
            </a:r>
            <a:endParaRPr lang="en-US" sz="2800" dirty="0">
              <a:solidFill>
                <a:schemeClr val="accent3">
                  <a:lumMod val="40000"/>
                  <a:lumOff val="60000"/>
                </a:schemeClr>
              </a:solidFill>
              <a:latin typeface="Cambria"/>
              <a:cs typeface="Cambria"/>
            </a:endParaRPr>
          </a:p>
        </p:txBody>
      </p:sp>
      <p:sp>
        <p:nvSpPr>
          <p:cNvPr id="10" name="Oval 9"/>
          <p:cNvSpPr/>
          <p:nvPr/>
        </p:nvSpPr>
        <p:spPr>
          <a:xfrm>
            <a:off x="1796143" y="3733800"/>
            <a:ext cx="533400" cy="533400"/>
          </a:xfrm>
          <a:prstGeom prst="ellipse">
            <a:avLst/>
          </a:prstGeom>
          <a:noFill/>
          <a:ln w="28575">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3">
                    <a:lumMod val="40000"/>
                    <a:lumOff val="60000"/>
                  </a:schemeClr>
                </a:solidFill>
                <a:latin typeface="Cambria"/>
                <a:cs typeface="Cambria"/>
              </a:rPr>
              <a:t>3</a:t>
            </a:r>
          </a:p>
        </p:txBody>
      </p:sp>
      <p:sp>
        <p:nvSpPr>
          <p:cNvPr id="11" name="Oval 10"/>
          <p:cNvSpPr/>
          <p:nvPr/>
        </p:nvSpPr>
        <p:spPr>
          <a:xfrm>
            <a:off x="1796143" y="4648200"/>
            <a:ext cx="533400" cy="533400"/>
          </a:xfrm>
          <a:prstGeom prst="ellipse">
            <a:avLst/>
          </a:prstGeom>
          <a:noFill/>
          <a:ln w="28575">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lumMod val="40000"/>
                    <a:lumOff val="60000"/>
                  </a:schemeClr>
                </a:solidFill>
                <a:latin typeface="Cambria"/>
                <a:cs typeface="Cambria"/>
              </a:rPr>
              <a:t>4</a:t>
            </a:r>
            <a:endParaRPr lang="en-US" sz="2800" dirty="0">
              <a:solidFill>
                <a:schemeClr val="accent3">
                  <a:lumMod val="40000"/>
                  <a:lumOff val="60000"/>
                </a:schemeClr>
              </a:solidFill>
              <a:latin typeface="Cambria"/>
              <a:cs typeface="Cambria"/>
            </a:endParaRPr>
          </a:p>
        </p:txBody>
      </p:sp>
      <p:sp>
        <p:nvSpPr>
          <p:cNvPr id="12" name="Oval 11"/>
          <p:cNvSpPr/>
          <p:nvPr/>
        </p:nvSpPr>
        <p:spPr>
          <a:xfrm>
            <a:off x="2906486" y="1761671"/>
            <a:ext cx="533400" cy="533400"/>
          </a:xfrm>
          <a:prstGeom prst="ellipse">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lumMod val="40000"/>
                    <a:lumOff val="60000"/>
                  </a:schemeClr>
                </a:solidFill>
                <a:latin typeface="Cambria"/>
                <a:cs typeface="Cambria"/>
              </a:rPr>
              <a:t>1</a:t>
            </a:r>
            <a:endParaRPr lang="en-US" sz="2800" dirty="0">
              <a:solidFill>
                <a:schemeClr val="accent6">
                  <a:lumMod val="40000"/>
                  <a:lumOff val="60000"/>
                </a:schemeClr>
              </a:solidFill>
              <a:latin typeface="Cambria"/>
              <a:cs typeface="Cambria"/>
            </a:endParaRPr>
          </a:p>
        </p:txBody>
      </p:sp>
      <p:sp>
        <p:nvSpPr>
          <p:cNvPr id="13" name="Oval 12"/>
          <p:cNvSpPr/>
          <p:nvPr/>
        </p:nvSpPr>
        <p:spPr>
          <a:xfrm>
            <a:off x="2906486" y="2752271"/>
            <a:ext cx="533400" cy="533400"/>
          </a:xfrm>
          <a:prstGeom prst="ellipse">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lumMod val="40000"/>
                    <a:lumOff val="60000"/>
                  </a:schemeClr>
                </a:solidFill>
                <a:latin typeface="Cambria"/>
                <a:cs typeface="Cambria"/>
              </a:rPr>
              <a:t>2</a:t>
            </a:r>
            <a:endParaRPr lang="en-US" sz="2800" dirty="0">
              <a:solidFill>
                <a:schemeClr val="accent6">
                  <a:lumMod val="40000"/>
                  <a:lumOff val="60000"/>
                </a:schemeClr>
              </a:solidFill>
              <a:latin typeface="Cambria"/>
              <a:cs typeface="Cambria"/>
            </a:endParaRPr>
          </a:p>
        </p:txBody>
      </p:sp>
      <p:sp>
        <p:nvSpPr>
          <p:cNvPr id="14" name="Oval 13"/>
          <p:cNvSpPr/>
          <p:nvPr/>
        </p:nvSpPr>
        <p:spPr>
          <a:xfrm>
            <a:off x="2906486" y="3742871"/>
            <a:ext cx="533400" cy="533400"/>
          </a:xfrm>
          <a:prstGeom prst="ellipse">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6">
                    <a:lumMod val="40000"/>
                    <a:lumOff val="60000"/>
                  </a:schemeClr>
                </a:solidFill>
                <a:latin typeface="Cambria"/>
                <a:cs typeface="Cambria"/>
              </a:rPr>
              <a:t>3</a:t>
            </a:r>
          </a:p>
        </p:txBody>
      </p:sp>
      <p:sp>
        <p:nvSpPr>
          <p:cNvPr id="15" name="Oval 14"/>
          <p:cNvSpPr/>
          <p:nvPr/>
        </p:nvSpPr>
        <p:spPr>
          <a:xfrm>
            <a:off x="2906486" y="4657271"/>
            <a:ext cx="533400" cy="533400"/>
          </a:xfrm>
          <a:prstGeom prst="ellipse">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lumMod val="40000"/>
                    <a:lumOff val="60000"/>
                  </a:schemeClr>
                </a:solidFill>
                <a:latin typeface="Cambria"/>
                <a:cs typeface="Cambria"/>
              </a:rPr>
              <a:t>4</a:t>
            </a:r>
            <a:endParaRPr lang="en-US" sz="2800" dirty="0">
              <a:solidFill>
                <a:schemeClr val="accent6">
                  <a:lumMod val="40000"/>
                  <a:lumOff val="60000"/>
                </a:schemeClr>
              </a:solidFill>
              <a:latin typeface="Cambria"/>
              <a:cs typeface="Cambria"/>
            </a:endParaRPr>
          </a:p>
        </p:txBody>
      </p:sp>
    </p:spTree>
    <p:custDataLst>
      <p:tags r:id="rId1"/>
    </p:custDataLst>
    <p:extLst>
      <p:ext uri="{BB962C8B-B14F-4D97-AF65-F5344CB8AC3E}">
        <p14:creationId xmlns:p14="http://schemas.microsoft.com/office/powerpoint/2010/main" val="51104156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323558"/>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lstStyle/>
          <a:p>
            <a:r>
              <a:rPr lang="en-US" smtClean="0">
                <a:solidFill>
                  <a:schemeClr val="bg1"/>
                </a:solidFill>
              </a:rPr>
              <a:t>Click to edit Master title style</a:t>
            </a:r>
            <a:endParaRPr lang="en-US" dirty="0">
              <a:solidFill>
                <a:schemeClr val="bg1"/>
              </a:solidFill>
            </a:endParaRPr>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24973" y="1278854"/>
            <a:ext cx="640135" cy="457240"/>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24973" y="1894409"/>
            <a:ext cx="640135" cy="457240"/>
          </a:xfrm>
          <a:prstGeom prst="rect">
            <a:avLst/>
          </a:prstGeom>
        </p:spPr>
      </p:pic>
      <p:pic>
        <p:nvPicPr>
          <p:cNvPr id="6" name="Picture 5"/>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24973" y="2533036"/>
            <a:ext cx="640135" cy="457240"/>
          </a:xfrm>
          <a:prstGeom prst="rect">
            <a:avLst/>
          </a:prstGeom>
        </p:spPr>
      </p:pic>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224971" y="3189475"/>
            <a:ext cx="640135" cy="457240"/>
          </a:xfrm>
          <a:prstGeom prst="rect">
            <a:avLst/>
          </a:prstGeom>
        </p:spPr>
      </p:pic>
      <p:pic>
        <p:nvPicPr>
          <p:cNvPr id="8" name="Picture 7"/>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067465" y="1278854"/>
            <a:ext cx="1371719" cy="457240"/>
          </a:xfrm>
          <a:prstGeom prst="rect">
            <a:avLst/>
          </a:prstGeom>
        </p:spPr>
      </p:pic>
      <p:pic>
        <p:nvPicPr>
          <p:cNvPr id="9" name="Picture 8"/>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067465" y="1923458"/>
            <a:ext cx="1371719" cy="451143"/>
          </a:xfrm>
          <a:prstGeom prst="rect">
            <a:avLst/>
          </a:prstGeom>
        </p:spPr>
      </p:pic>
      <p:pic>
        <p:nvPicPr>
          <p:cNvPr id="10" name="Picture 9"/>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1067466" y="2533036"/>
            <a:ext cx="1371719" cy="457240"/>
          </a:xfrm>
          <a:prstGeom prst="rect">
            <a:avLst/>
          </a:prstGeom>
        </p:spPr>
      </p:pic>
      <p:pic>
        <p:nvPicPr>
          <p:cNvPr id="11" name="Picture 10"/>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1067465" y="3195572"/>
            <a:ext cx="1371719" cy="451143"/>
          </a:xfrm>
          <a:prstGeom prst="rect">
            <a:avLst/>
          </a:prstGeom>
        </p:spPr>
      </p:pic>
      <p:pic>
        <p:nvPicPr>
          <p:cNvPr id="12" name="Picture 11"/>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2741905" y="1278854"/>
            <a:ext cx="1554615" cy="457240"/>
          </a:xfrm>
          <a:prstGeom prst="rect">
            <a:avLst/>
          </a:prstGeom>
        </p:spPr>
      </p:pic>
      <p:pic>
        <p:nvPicPr>
          <p:cNvPr id="13" name="Picture 12"/>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2741905" y="1888432"/>
            <a:ext cx="1554615" cy="457240"/>
          </a:xfrm>
          <a:prstGeom prst="rect">
            <a:avLst/>
          </a:prstGeom>
        </p:spPr>
      </p:pic>
      <p:pic>
        <p:nvPicPr>
          <p:cNvPr id="14" name="Picture 13"/>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2741905" y="2521082"/>
            <a:ext cx="1554615" cy="457240"/>
          </a:xfrm>
          <a:prstGeom prst="rect">
            <a:avLst/>
          </a:prstGeom>
        </p:spPr>
      </p:pic>
      <p:pic>
        <p:nvPicPr>
          <p:cNvPr id="15" name="Picture 14"/>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2741903" y="3171543"/>
            <a:ext cx="1554615" cy="457240"/>
          </a:xfrm>
          <a:prstGeom prst="rect">
            <a:avLst/>
          </a:prstGeom>
        </p:spPr>
      </p:pic>
      <p:grpSp>
        <p:nvGrpSpPr>
          <p:cNvPr id="71" name="Group 70"/>
          <p:cNvGrpSpPr/>
          <p:nvPr/>
        </p:nvGrpSpPr>
        <p:grpSpPr>
          <a:xfrm>
            <a:off x="4925168" y="3628783"/>
            <a:ext cx="640080" cy="457200"/>
            <a:chOff x="912948" y="1357085"/>
            <a:chExt cx="640080" cy="457200"/>
          </a:xfrm>
        </p:grpSpPr>
        <p:sp>
          <p:nvSpPr>
            <p:cNvPr id="72" name="Pentagon 71"/>
            <p:cNvSpPr/>
            <p:nvPr/>
          </p:nvSpPr>
          <p:spPr>
            <a:xfrm>
              <a:off x="1095828" y="1357085"/>
              <a:ext cx="457200" cy="457200"/>
            </a:xfrm>
            <a:prstGeom prst="homePlat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912948" y="1357085"/>
              <a:ext cx="182880" cy="457200"/>
            </a:xfrm>
            <a:prstGeom prst="rect">
              <a:avLst/>
            </a:prstGeom>
            <a:solidFill>
              <a:schemeClr val="accent4">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p:nvPr/>
        </p:nvGrpSpPr>
        <p:grpSpPr>
          <a:xfrm>
            <a:off x="4925168" y="4463354"/>
            <a:ext cx="640080" cy="457200"/>
            <a:chOff x="912948" y="2191656"/>
            <a:chExt cx="640080" cy="457200"/>
          </a:xfrm>
        </p:grpSpPr>
        <p:sp>
          <p:nvSpPr>
            <p:cNvPr id="75" name="Pentagon 74"/>
            <p:cNvSpPr/>
            <p:nvPr/>
          </p:nvSpPr>
          <p:spPr>
            <a:xfrm>
              <a:off x="1095828" y="2191656"/>
              <a:ext cx="457200" cy="457200"/>
            </a:xfrm>
            <a:prstGeom prst="homePlat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912948" y="2191656"/>
              <a:ext cx="182880" cy="457200"/>
            </a:xfrm>
            <a:prstGeom prst="rect">
              <a:avLst/>
            </a:prstGeom>
            <a:solidFill>
              <a:schemeClr val="accent3">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4925168" y="5297925"/>
            <a:ext cx="640080" cy="457200"/>
            <a:chOff x="912948" y="3026227"/>
            <a:chExt cx="640080" cy="457200"/>
          </a:xfrm>
        </p:grpSpPr>
        <p:sp>
          <p:nvSpPr>
            <p:cNvPr id="78" name="Pentagon 77"/>
            <p:cNvSpPr/>
            <p:nvPr/>
          </p:nvSpPr>
          <p:spPr>
            <a:xfrm>
              <a:off x="1095828" y="3026227"/>
              <a:ext cx="457200" cy="457200"/>
            </a:xfrm>
            <a:prstGeom prst="homePlat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912948" y="3026227"/>
              <a:ext cx="182880" cy="457200"/>
            </a:xfrm>
            <a:prstGeom prst="rect">
              <a:avLst/>
            </a:prstGeom>
            <a:solidFill>
              <a:schemeClr val="tx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p:cNvGrpSpPr/>
          <p:nvPr/>
        </p:nvGrpSpPr>
        <p:grpSpPr>
          <a:xfrm>
            <a:off x="4925168" y="6132496"/>
            <a:ext cx="640080" cy="457200"/>
            <a:chOff x="912948" y="3860798"/>
            <a:chExt cx="640080" cy="457200"/>
          </a:xfrm>
        </p:grpSpPr>
        <p:sp>
          <p:nvSpPr>
            <p:cNvPr id="81" name="Pentagon 80"/>
            <p:cNvSpPr/>
            <p:nvPr/>
          </p:nvSpPr>
          <p:spPr>
            <a:xfrm>
              <a:off x="1095828" y="3860798"/>
              <a:ext cx="457200" cy="45720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912948" y="3860798"/>
              <a:ext cx="182880" cy="45720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p:cNvGrpSpPr/>
          <p:nvPr/>
        </p:nvGrpSpPr>
        <p:grpSpPr>
          <a:xfrm>
            <a:off x="5696141" y="3632879"/>
            <a:ext cx="1371600" cy="453104"/>
            <a:chOff x="2303060" y="1350261"/>
            <a:chExt cx="1371600" cy="453104"/>
          </a:xfrm>
        </p:grpSpPr>
        <p:sp>
          <p:nvSpPr>
            <p:cNvPr id="84" name="Round Same Side Corner Rectangle 83"/>
            <p:cNvSpPr/>
            <p:nvPr/>
          </p:nvSpPr>
          <p:spPr>
            <a:xfrm>
              <a:off x="2303060" y="1350261"/>
              <a:ext cx="1371600" cy="365760"/>
            </a:xfrm>
            <a:prstGeom prst="round2Same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2303060" y="1711925"/>
              <a:ext cx="1371600" cy="91440"/>
            </a:xfrm>
            <a:prstGeom prst="rect">
              <a:avLst/>
            </a:prstGeom>
            <a:solidFill>
              <a:schemeClr val="accent4">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p:cNvGrpSpPr/>
          <p:nvPr/>
        </p:nvGrpSpPr>
        <p:grpSpPr>
          <a:xfrm>
            <a:off x="5696141" y="4447647"/>
            <a:ext cx="1371600" cy="453104"/>
            <a:chOff x="2303060" y="2165029"/>
            <a:chExt cx="1371600" cy="453104"/>
          </a:xfrm>
        </p:grpSpPr>
        <p:sp>
          <p:nvSpPr>
            <p:cNvPr id="87" name="Round Same Side Corner Rectangle 86"/>
            <p:cNvSpPr/>
            <p:nvPr/>
          </p:nvSpPr>
          <p:spPr>
            <a:xfrm>
              <a:off x="2303060" y="2165029"/>
              <a:ext cx="1371600" cy="365760"/>
            </a:xfrm>
            <a:prstGeom prst="round2Same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2303060" y="2526693"/>
              <a:ext cx="1371600" cy="91440"/>
            </a:xfrm>
            <a:prstGeom prst="rect">
              <a:avLst/>
            </a:prstGeom>
            <a:solidFill>
              <a:schemeClr val="accent3">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p:cNvGrpSpPr/>
          <p:nvPr/>
        </p:nvGrpSpPr>
        <p:grpSpPr>
          <a:xfrm>
            <a:off x="5696141" y="5308845"/>
            <a:ext cx="1371600" cy="453104"/>
            <a:chOff x="2303060" y="3026227"/>
            <a:chExt cx="1371600" cy="453104"/>
          </a:xfrm>
        </p:grpSpPr>
        <p:sp>
          <p:nvSpPr>
            <p:cNvPr id="90" name="Round Same Side Corner Rectangle 89"/>
            <p:cNvSpPr/>
            <p:nvPr/>
          </p:nvSpPr>
          <p:spPr>
            <a:xfrm>
              <a:off x="2303060" y="3026227"/>
              <a:ext cx="1371600" cy="365760"/>
            </a:xfrm>
            <a:prstGeom prst="round2Same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2303060" y="3387891"/>
              <a:ext cx="1371600" cy="91440"/>
            </a:xfrm>
            <a:prstGeom prst="rect">
              <a:avLst/>
            </a:prstGeom>
            <a:solidFill>
              <a:schemeClr val="tx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 91"/>
          <p:cNvGrpSpPr/>
          <p:nvPr/>
        </p:nvGrpSpPr>
        <p:grpSpPr>
          <a:xfrm>
            <a:off x="5696141" y="6123613"/>
            <a:ext cx="1371600" cy="453104"/>
            <a:chOff x="2303060" y="3840995"/>
            <a:chExt cx="1371600" cy="453104"/>
          </a:xfrm>
        </p:grpSpPr>
        <p:sp>
          <p:nvSpPr>
            <p:cNvPr id="93" name="Round Same Side Corner Rectangle 92"/>
            <p:cNvSpPr/>
            <p:nvPr/>
          </p:nvSpPr>
          <p:spPr>
            <a:xfrm>
              <a:off x="2303060" y="3840995"/>
              <a:ext cx="1371600" cy="365760"/>
            </a:xfrm>
            <a:prstGeom prst="round2Same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2303060" y="4202659"/>
              <a:ext cx="1371600" cy="9144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p:cNvGrpSpPr/>
          <p:nvPr/>
        </p:nvGrpSpPr>
        <p:grpSpPr>
          <a:xfrm>
            <a:off x="7364549" y="3628783"/>
            <a:ext cx="1554480" cy="457200"/>
            <a:chOff x="4600118" y="1357085"/>
            <a:chExt cx="1554480" cy="457200"/>
          </a:xfrm>
        </p:grpSpPr>
        <p:sp>
          <p:nvSpPr>
            <p:cNvPr id="96" name="Pentagon 95"/>
            <p:cNvSpPr/>
            <p:nvPr/>
          </p:nvSpPr>
          <p:spPr>
            <a:xfrm>
              <a:off x="4782998" y="1357085"/>
              <a:ext cx="1371600" cy="457200"/>
            </a:xfrm>
            <a:prstGeom prst="homePlat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4600118" y="1357085"/>
              <a:ext cx="182880" cy="457200"/>
            </a:xfrm>
            <a:prstGeom prst="rect">
              <a:avLst/>
            </a:prstGeom>
            <a:solidFill>
              <a:schemeClr val="accent4">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p:cNvGrpSpPr/>
          <p:nvPr/>
        </p:nvGrpSpPr>
        <p:grpSpPr>
          <a:xfrm>
            <a:off x="7364549" y="4463354"/>
            <a:ext cx="1554480" cy="457200"/>
            <a:chOff x="4600118" y="2191656"/>
            <a:chExt cx="1554480" cy="457200"/>
          </a:xfrm>
        </p:grpSpPr>
        <p:sp>
          <p:nvSpPr>
            <p:cNvPr id="99" name="Pentagon 98"/>
            <p:cNvSpPr/>
            <p:nvPr/>
          </p:nvSpPr>
          <p:spPr>
            <a:xfrm>
              <a:off x="4782998" y="2191656"/>
              <a:ext cx="1371600" cy="457200"/>
            </a:xfrm>
            <a:prstGeom prst="homePlat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4600118" y="2191656"/>
              <a:ext cx="182880" cy="457200"/>
            </a:xfrm>
            <a:prstGeom prst="rect">
              <a:avLst/>
            </a:prstGeom>
            <a:solidFill>
              <a:schemeClr val="accent3">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p:cNvGrpSpPr/>
          <p:nvPr/>
        </p:nvGrpSpPr>
        <p:grpSpPr>
          <a:xfrm>
            <a:off x="7364549" y="5297925"/>
            <a:ext cx="1554480" cy="457200"/>
            <a:chOff x="4600118" y="3026227"/>
            <a:chExt cx="1554480" cy="457200"/>
          </a:xfrm>
        </p:grpSpPr>
        <p:sp>
          <p:nvSpPr>
            <p:cNvPr id="102" name="Pentagon 101"/>
            <p:cNvSpPr/>
            <p:nvPr/>
          </p:nvSpPr>
          <p:spPr>
            <a:xfrm>
              <a:off x="4782998" y="3026227"/>
              <a:ext cx="1371600" cy="457200"/>
            </a:xfrm>
            <a:prstGeom prst="homePlat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600118" y="3026227"/>
              <a:ext cx="182880" cy="457200"/>
            </a:xfrm>
            <a:prstGeom prst="rect">
              <a:avLst/>
            </a:prstGeom>
            <a:solidFill>
              <a:schemeClr val="tx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7364549" y="6132496"/>
            <a:ext cx="1554480" cy="457200"/>
            <a:chOff x="4600118" y="3860798"/>
            <a:chExt cx="1554480" cy="457200"/>
          </a:xfrm>
        </p:grpSpPr>
        <p:sp>
          <p:nvSpPr>
            <p:cNvPr id="105" name="Pentagon 104"/>
            <p:cNvSpPr/>
            <p:nvPr/>
          </p:nvSpPr>
          <p:spPr>
            <a:xfrm>
              <a:off x="4782998" y="3860798"/>
              <a:ext cx="1371600" cy="45720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4600118" y="3860798"/>
              <a:ext cx="182880" cy="45720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00281456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791029" y="2973379"/>
            <a:ext cx="7772400" cy="911243"/>
          </a:xfrm>
        </p:spPr>
        <p:txBody>
          <a:bodyPr>
            <a:normAutofit/>
          </a:bodyPr>
          <a:lstStyle/>
          <a:p>
            <a:r>
              <a:rPr lang="en-US" smtClean="0"/>
              <a:t>Click to edit Master title style</a:t>
            </a:r>
            <a:endParaRPr lang="en-US" dirty="0"/>
          </a:p>
        </p:txBody>
      </p:sp>
      <p:grpSp>
        <p:nvGrpSpPr>
          <p:cNvPr id="5" name="Group 4"/>
          <p:cNvGrpSpPr/>
          <p:nvPr/>
        </p:nvGrpSpPr>
        <p:grpSpPr>
          <a:xfrm>
            <a:off x="7094966" y="0"/>
            <a:ext cx="1371719" cy="457240"/>
            <a:chOff x="7094966" y="0"/>
            <a:chExt cx="1371719" cy="457240"/>
          </a:xfrm>
        </p:grpSpPr>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rot="10800000">
              <a:off x="7094966" y="0"/>
              <a:ext cx="1371719" cy="457240"/>
            </a:xfrm>
            <a:prstGeom prst="rect">
              <a:avLst/>
            </a:prstGeom>
          </p:spPr>
        </p:pic>
        <p:sp>
          <p:nvSpPr>
            <p:cNvPr id="7" name="TextBox 6"/>
            <p:cNvSpPr txBox="1"/>
            <p:nvPr/>
          </p:nvSpPr>
          <p:spPr>
            <a:xfrm>
              <a:off x="7094967" y="87240"/>
              <a:ext cx="1371718" cy="338554"/>
            </a:xfrm>
            <a:prstGeom prst="rect">
              <a:avLst/>
            </a:prstGeom>
            <a:noFill/>
          </p:spPr>
          <p:txBody>
            <a:bodyPr wrap="square" rtlCol="0">
              <a:spAutoFit/>
            </a:bodyPr>
            <a:lstStyle/>
            <a:p>
              <a:pPr algn="ctr"/>
              <a:r>
                <a:rPr lang="en-US" sz="1600" dirty="0" smtClean="0">
                  <a:solidFill>
                    <a:schemeClr val="bg1"/>
                  </a:solidFill>
                  <a:latin typeface="+mj-lt"/>
                </a:rPr>
                <a:t>Resources</a:t>
              </a:r>
              <a:endParaRPr lang="en-US" sz="1200" dirty="0">
                <a:solidFill>
                  <a:schemeClr val="bg1"/>
                </a:solidFill>
                <a:latin typeface="+mj-lt"/>
              </a:endParaRPr>
            </a:p>
          </p:txBody>
        </p:sp>
      </p:grpSp>
      <p:grpSp>
        <p:nvGrpSpPr>
          <p:cNvPr id="8" name="Group 7"/>
          <p:cNvGrpSpPr/>
          <p:nvPr/>
        </p:nvGrpSpPr>
        <p:grpSpPr>
          <a:xfrm>
            <a:off x="5123903" y="-1159"/>
            <a:ext cx="1371719" cy="458399"/>
            <a:chOff x="5123903" y="-1159"/>
            <a:chExt cx="1371719" cy="458399"/>
          </a:xfrm>
        </p:grpSpPr>
        <p:pic>
          <p:nvPicPr>
            <p:cNvPr id="9" name="Picture 8"/>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rot="10800000">
              <a:off x="5123903" y="-1159"/>
              <a:ext cx="1371719" cy="451143"/>
            </a:xfrm>
            <a:prstGeom prst="rect">
              <a:avLst/>
            </a:prstGeom>
          </p:spPr>
        </p:pic>
        <p:sp>
          <p:nvSpPr>
            <p:cNvPr id="10" name="TextBox 9"/>
            <p:cNvSpPr txBox="1"/>
            <p:nvPr/>
          </p:nvSpPr>
          <p:spPr>
            <a:xfrm>
              <a:off x="5123903" y="106689"/>
              <a:ext cx="1371719" cy="350551"/>
            </a:xfrm>
            <a:prstGeom prst="rect">
              <a:avLst/>
            </a:prstGeom>
            <a:noFill/>
          </p:spPr>
          <p:txBody>
            <a:bodyPr wrap="square" rtlCol="0">
              <a:spAutoFit/>
            </a:bodyPr>
            <a:lstStyle/>
            <a:p>
              <a:pPr algn="ctr"/>
              <a:r>
                <a:rPr lang="en-US" sz="1600" dirty="0" smtClean="0">
                  <a:solidFill>
                    <a:schemeClr val="bg1"/>
                  </a:solidFill>
                  <a:latin typeface="+mj-lt"/>
                </a:rPr>
                <a:t>References</a:t>
              </a:r>
              <a:endParaRPr lang="en-US" sz="1200" dirty="0">
                <a:solidFill>
                  <a:schemeClr val="bg1"/>
                </a:solidFill>
                <a:latin typeface="+mj-lt"/>
              </a:endParaRPr>
            </a:p>
          </p:txBody>
        </p:sp>
      </p:grpSp>
      <p:grpSp>
        <p:nvGrpSpPr>
          <p:cNvPr id="11" name="Group 10"/>
          <p:cNvGrpSpPr/>
          <p:nvPr/>
        </p:nvGrpSpPr>
        <p:grpSpPr>
          <a:xfrm>
            <a:off x="2943880" y="-7255"/>
            <a:ext cx="1371719" cy="457240"/>
            <a:chOff x="2943880" y="-7255"/>
            <a:chExt cx="1371719" cy="457240"/>
          </a:xfrm>
        </p:grpSpPr>
        <p:pic>
          <p:nvPicPr>
            <p:cNvPr id="12" name="Picture 11"/>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rot="10800000">
              <a:off x="2943880" y="-7255"/>
              <a:ext cx="1371719" cy="457240"/>
            </a:xfrm>
            <a:prstGeom prst="rect">
              <a:avLst/>
            </a:prstGeom>
          </p:spPr>
        </p:pic>
        <p:sp>
          <p:nvSpPr>
            <p:cNvPr id="13" name="TextBox 12"/>
            <p:cNvSpPr txBox="1"/>
            <p:nvPr/>
          </p:nvSpPr>
          <p:spPr>
            <a:xfrm>
              <a:off x="2943880" y="97014"/>
              <a:ext cx="1371719" cy="350551"/>
            </a:xfrm>
            <a:prstGeom prst="rect">
              <a:avLst/>
            </a:prstGeom>
            <a:noFill/>
          </p:spPr>
          <p:txBody>
            <a:bodyPr wrap="square" rtlCol="0">
              <a:spAutoFit/>
            </a:bodyPr>
            <a:lstStyle/>
            <a:p>
              <a:pPr algn="ctr"/>
              <a:r>
                <a:rPr lang="en-US" sz="1600" dirty="0" smtClean="0">
                  <a:solidFill>
                    <a:schemeClr val="bg1"/>
                  </a:solidFill>
                  <a:latin typeface="+mj-lt"/>
                </a:rPr>
                <a:t>Case Study</a:t>
              </a:r>
              <a:endParaRPr lang="en-US" sz="1200" dirty="0">
                <a:solidFill>
                  <a:schemeClr val="bg1"/>
                </a:solidFill>
                <a:latin typeface="+mj-lt"/>
              </a:endParaRPr>
            </a:p>
          </p:txBody>
        </p:sp>
      </p:grpSp>
      <p:grpSp>
        <p:nvGrpSpPr>
          <p:cNvPr id="17" name="Group 16"/>
          <p:cNvGrpSpPr/>
          <p:nvPr/>
        </p:nvGrpSpPr>
        <p:grpSpPr>
          <a:xfrm>
            <a:off x="0" y="1033087"/>
            <a:ext cx="640135" cy="457240"/>
            <a:chOff x="0" y="1033087"/>
            <a:chExt cx="640135" cy="457240"/>
          </a:xfrm>
        </p:grpSpPr>
        <p:pic>
          <p:nvPicPr>
            <p:cNvPr id="18" name="Picture 17"/>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0" y="1033087"/>
              <a:ext cx="640135" cy="457240"/>
            </a:xfrm>
            <a:prstGeom prst="rect">
              <a:avLst/>
            </a:prstGeom>
          </p:spPr>
        </p:pic>
        <p:sp>
          <p:nvSpPr>
            <p:cNvPr id="19" name="TextBox 18"/>
            <p:cNvSpPr txBox="1"/>
            <p:nvPr/>
          </p:nvSpPr>
          <p:spPr>
            <a:xfrm>
              <a:off x="150220" y="1098808"/>
              <a:ext cx="379552" cy="338554"/>
            </a:xfrm>
            <a:prstGeom prst="rect">
              <a:avLst/>
            </a:prstGeom>
            <a:noFill/>
          </p:spPr>
          <p:txBody>
            <a:bodyPr wrap="square" rtlCol="0">
              <a:spAutoFit/>
            </a:bodyPr>
            <a:lstStyle/>
            <a:p>
              <a:pPr algn="ctr"/>
              <a:r>
                <a:rPr lang="en-US" sz="1600" dirty="0" smtClean="0">
                  <a:solidFill>
                    <a:schemeClr val="bg1"/>
                  </a:solidFill>
                  <a:latin typeface="+mj-lt"/>
                </a:rPr>
                <a:t>#</a:t>
              </a:r>
              <a:endParaRPr lang="en-US" sz="1600" dirty="0">
                <a:solidFill>
                  <a:schemeClr val="bg1"/>
                </a:solidFill>
                <a:latin typeface="+mj-lt"/>
              </a:endParaRPr>
            </a:p>
          </p:txBody>
        </p:sp>
      </p:grpSp>
      <p:grpSp>
        <p:nvGrpSpPr>
          <p:cNvPr id="20" name="Group 19"/>
          <p:cNvGrpSpPr/>
          <p:nvPr/>
        </p:nvGrpSpPr>
        <p:grpSpPr>
          <a:xfrm>
            <a:off x="-1" y="1944330"/>
            <a:ext cx="640135" cy="457240"/>
            <a:chOff x="-1" y="1944330"/>
            <a:chExt cx="640135" cy="457240"/>
          </a:xfrm>
        </p:grpSpPr>
        <p:pic>
          <p:nvPicPr>
            <p:cNvPr id="21" name="Picture 20"/>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 y="1944330"/>
              <a:ext cx="640135" cy="457240"/>
            </a:xfrm>
            <a:prstGeom prst="rect">
              <a:avLst/>
            </a:prstGeom>
          </p:spPr>
        </p:pic>
        <p:sp>
          <p:nvSpPr>
            <p:cNvPr id="22" name="TextBox 21"/>
            <p:cNvSpPr txBox="1"/>
            <p:nvPr/>
          </p:nvSpPr>
          <p:spPr>
            <a:xfrm>
              <a:off x="150220" y="2003673"/>
              <a:ext cx="379552" cy="338554"/>
            </a:xfrm>
            <a:prstGeom prst="rect">
              <a:avLst/>
            </a:prstGeom>
            <a:noFill/>
          </p:spPr>
          <p:txBody>
            <a:bodyPr wrap="square" rtlCol="0">
              <a:spAutoFit/>
            </a:bodyPr>
            <a:lstStyle/>
            <a:p>
              <a:pPr algn="ctr"/>
              <a:r>
                <a:rPr lang="en-US" sz="1600" dirty="0">
                  <a:solidFill>
                    <a:schemeClr val="bg1"/>
                  </a:solidFill>
                  <a:latin typeface="+mj-lt"/>
                </a:rPr>
                <a:t>#</a:t>
              </a:r>
              <a:endParaRPr lang="en-US" sz="1200" dirty="0">
                <a:solidFill>
                  <a:schemeClr val="bg1"/>
                </a:solidFill>
                <a:latin typeface="+mj-lt"/>
              </a:endParaRPr>
            </a:p>
          </p:txBody>
        </p:sp>
      </p:grpSp>
      <p:grpSp>
        <p:nvGrpSpPr>
          <p:cNvPr id="23" name="Group 22"/>
          <p:cNvGrpSpPr/>
          <p:nvPr/>
        </p:nvGrpSpPr>
        <p:grpSpPr>
          <a:xfrm>
            <a:off x="7589385" y="1055266"/>
            <a:ext cx="1554615" cy="457240"/>
            <a:chOff x="7589385" y="1055266"/>
            <a:chExt cx="1554615" cy="457240"/>
          </a:xfrm>
        </p:grpSpPr>
        <p:pic>
          <p:nvPicPr>
            <p:cNvPr id="24" name="Picture 23"/>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rot="10800000">
              <a:off x="7589385" y="1055266"/>
              <a:ext cx="1554615" cy="457240"/>
            </a:xfrm>
            <a:prstGeom prst="rect">
              <a:avLst/>
            </a:prstGeom>
          </p:spPr>
        </p:pic>
        <p:sp>
          <p:nvSpPr>
            <p:cNvPr id="25" name="TextBox 24"/>
            <p:cNvSpPr txBox="1"/>
            <p:nvPr/>
          </p:nvSpPr>
          <p:spPr>
            <a:xfrm>
              <a:off x="7680832" y="1086713"/>
              <a:ext cx="1371719" cy="350551"/>
            </a:xfrm>
            <a:prstGeom prst="rect">
              <a:avLst/>
            </a:prstGeom>
            <a:noFill/>
          </p:spPr>
          <p:txBody>
            <a:bodyPr wrap="square" rtlCol="0">
              <a:spAutoFit/>
            </a:bodyPr>
            <a:lstStyle/>
            <a:p>
              <a:pPr algn="ctr"/>
              <a:r>
                <a:rPr lang="en-US" sz="1600" dirty="0" smtClean="0">
                  <a:solidFill>
                    <a:schemeClr val="bg1"/>
                  </a:solidFill>
                  <a:latin typeface="+mj-lt"/>
                </a:rPr>
                <a:t>Important!</a:t>
              </a:r>
              <a:endParaRPr lang="en-US" sz="1200" dirty="0">
                <a:solidFill>
                  <a:schemeClr val="bg1"/>
                </a:solidFill>
                <a:latin typeface="+mj-lt"/>
              </a:endParaRPr>
            </a:p>
          </p:txBody>
        </p:sp>
      </p:grpSp>
      <p:grpSp>
        <p:nvGrpSpPr>
          <p:cNvPr id="26" name="Group 25"/>
          <p:cNvGrpSpPr/>
          <p:nvPr/>
        </p:nvGrpSpPr>
        <p:grpSpPr>
          <a:xfrm>
            <a:off x="7589385" y="2070065"/>
            <a:ext cx="1554615" cy="457240"/>
            <a:chOff x="7589385" y="2070065"/>
            <a:chExt cx="1554615" cy="457240"/>
          </a:xfrm>
        </p:grpSpPr>
        <p:pic>
          <p:nvPicPr>
            <p:cNvPr id="27" name="Picture 26"/>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rot="10800000">
              <a:off x="7589385" y="2070065"/>
              <a:ext cx="1554615" cy="457240"/>
            </a:xfrm>
            <a:prstGeom prst="rect">
              <a:avLst/>
            </a:prstGeom>
          </p:spPr>
        </p:pic>
        <p:sp>
          <p:nvSpPr>
            <p:cNvPr id="28" name="TextBox 27"/>
            <p:cNvSpPr txBox="1"/>
            <p:nvPr/>
          </p:nvSpPr>
          <p:spPr>
            <a:xfrm>
              <a:off x="7680831" y="2111412"/>
              <a:ext cx="1371719" cy="338554"/>
            </a:xfrm>
            <a:prstGeom prst="rect">
              <a:avLst/>
            </a:prstGeom>
            <a:noFill/>
          </p:spPr>
          <p:txBody>
            <a:bodyPr wrap="square" rtlCol="0">
              <a:spAutoFit/>
            </a:bodyPr>
            <a:lstStyle/>
            <a:p>
              <a:pPr algn="ctr"/>
              <a:r>
                <a:rPr lang="en-US" sz="1600" dirty="0" smtClean="0">
                  <a:solidFill>
                    <a:schemeClr val="bg1"/>
                  </a:solidFill>
                  <a:latin typeface="+mj-lt"/>
                </a:rPr>
                <a:t>Clinical</a:t>
              </a:r>
              <a:endParaRPr lang="en-US" sz="1200" dirty="0">
                <a:solidFill>
                  <a:schemeClr val="bg1"/>
                </a:solidFill>
                <a:latin typeface="+mj-lt"/>
              </a:endParaRPr>
            </a:p>
          </p:txBody>
        </p:sp>
      </p:grpSp>
      <p:sp>
        <p:nvSpPr>
          <p:cNvPr id="29" name="Rectangle 28"/>
          <p:cNvSpPr/>
          <p:nvPr/>
        </p:nvSpPr>
        <p:spPr>
          <a:xfrm>
            <a:off x="-1" y="4709130"/>
            <a:ext cx="914400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Data 29"/>
          <p:cNvSpPr/>
          <p:nvPr/>
        </p:nvSpPr>
        <p:spPr>
          <a:xfrm rot="10800000">
            <a:off x="1823123" y="5436311"/>
            <a:ext cx="3054096" cy="731520"/>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Data 30"/>
          <p:cNvSpPr/>
          <p:nvPr/>
        </p:nvSpPr>
        <p:spPr>
          <a:xfrm rot="10800000">
            <a:off x="4222667" y="5436311"/>
            <a:ext cx="3054096" cy="731520"/>
          </a:xfrm>
          <a:prstGeom prst="flowChartInputOut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Data 31"/>
          <p:cNvSpPr/>
          <p:nvPr/>
        </p:nvSpPr>
        <p:spPr>
          <a:xfrm rot="10800000">
            <a:off x="-617901" y="5436311"/>
            <a:ext cx="3054096" cy="731520"/>
          </a:xfrm>
          <a:prstGeom prst="flowChartInputOutput">
            <a:avLst/>
          </a:prstGeom>
          <a:solidFill>
            <a:srgbClr val="75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Data 32"/>
          <p:cNvSpPr/>
          <p:nvPr/>
        </p:nvSpPr>
        <p:spPr>
          <a:xfrm rot="10800000">
            <a:off x="6667305" y="5436311"/>
            <a:ext cx="3054096" cy="731520"/>
          </a:xfrm>
          <a:prstGeom prst="flowChartInputOutp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2296880" y="1577320"/>
            <a:ext cx="1371719" cy="457240"/>
          </a:xfrm>
          <a:prstGeom prst="rect">
            <a:avLst/>
          </a:prstGeom>
        </p:spPr>
      </p:pic>
      <p:sp>
        <p:nvSpPr>
          <p:cNvPr id="35" name="TextBox 34"/>
          <p:cNvSpPr txBox="1"/>
          <p:nvPr/>
        </p:nvSpPr>
        <p:spPr>
          <a:xfrm>
            <a:off x="2296880" y="1557397"/>
            <a:ext cx="1371720" cy="615553"/>
          </a:xfrm>
          <a:prstGeom prst="rect">
            <a:avLst/>
          </a:prstGeom>
          <a:noFill/>
        </p:spPr>
        <p:txBody>
          <a:bodyPr wrap="square"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bg1"/>
                </a:solidFill>
                <a:latin typeface="+mj-lt"/>
                <a:ea typeface="+mn-ea"/>
                <a:cs typeface="+mn-cs"/>
              </a:rPr>
              <a:t>Glossary</a:t>
            </a:r>
          </a:p>
          <a:p>
            <a:pPr algn="ctr"/>
            <a:endParaRPr lang="en-US" dirty="0"/>
          </a:p>
        </p:txBody>
      </p:sp>
      <p:grpSp>
        <p:nvGrpSpPr>
          <p:cNvPr id="36" name="Group 35"/>
          <p:cNvGrpSpPr/>
          <p:nvPr/>
        </p:nvGrpSpPr>
        <p:grpSpPr>
          <a:xfrm rot="10800000">
            <a:off x="967140" y="-5500"/>
            <a:ext cx="1371719" cy="449279"/>
            <a:chOff x="7547308" y="6054245"/>
            <a:chExt cx="1371719" cy="449279"/>
          </a:xfrm>
        </p:grpSpPr>
        <p:sp>
          <p:nvSpPr>
            <p:cNvPr id="37" name="Round Same Side Corner Rectangle 36"/>
            <p:cNvSpPr/>
            <p:nvPr/>
          </p:nvSpPr>
          <p:spPr>
            <a:xfrm>
              <a:off x="7547308" y="6054245"/>
              <a:ext cx="1371719" cy="357809"/>
            </a:xfrm>
            <a:prstGeom prst="round2SameRect">
              <a:avLst/>
            </a:prstGeom>
            <a:solidFill>
              <a:srgbClr val="717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8" name="Rectangle 37"/>
            <p:cNvSpPr/>
            <p:nvPr/>
          </p:nvSpPr>
          <p:spPr>
            <a:xfrm>
              <a:off x="7547308" y="6412064"/>
              <a:ext cx="1371719" cy="91460"/>
            </a:xfrm>
            <a:prstGeom prst="rect">
              <a:avLst/>
            </a:prstGeom>
            <a:solidFill>
              <a:srgbClr val="5255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976566" y="83887"/>
            <a:ext cx="1329740" cy="369332"/>
          </a:xfrm>
          <a:prstGeom prst="rect">
            <a:avLst/>
          </a:prstGeom>
          <a:noFill/>
        </p:spPr>
        <p:txBody>
          <a:bodyPr wrap="square" rtlCol="0">
            <a:spAutoFit/>
          </a:bodyPr>
          <a:lstStyle/>
          <a:p>
            <a:pPr algn="ctr"/>
            <a:r>
              <a:rPr lang="en-US" dirty="0" smtClean="0">
                <a:solidFill>
                  <a:schemeClr val="bg1"/>
                </a:solidFill>
                <a:latin typeface="+mj-lt"/>
              </a:rPr>
              <a:t>Glossary</a:t>
            </a:r>
            <a:endParaRPr lang="en-US" dirty="0">
              <a:solidFill>
                <a:schemeClr val="bg1"/>
              </a:solidFill>
              <a:latin typeface="+mj-lt"/>
            </a:endParaRPr>
          </a:p>
        </p:txBody>
      </p:sp>
    </p:spTree>
    <p:custDataLst>
      <p:tags r:id="rId1"/>
    </p:custDataLst>
    <p:extLst>
      <p:ext uri="{BB962C8B-B14F-4D97-AF65-F5344CB8AC3E}">
        <p14:creationId xmlns:p14="http://schemas.microsoft.com/office/powerpoint/2010/main" val="379053211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Break Center Green">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27205"/>
            <a:ext cx="6060560" cy="914400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Green</a:t>
            </a:r>
            <a:endParaRPr lang="en-US" dirty="0"/>
          </a:p>
        </p:txBody>
      </p:sp>
      <p:sp>
        <p:nvSpPr>
          <p:cNvPr id="10" name="Text Placeholder 2"/>
          <p:cNvSpPr>
            <a:spLocks noGrp="1"/>
          </p:cNvSpPr>
          <p:nvPr>
            <p:ph type="body" idx="1" hasCustomPrompt="1"/>
          </p:nvPr>
        </p:nvSpPr>
        <p:spPr>
          <a:xfrm>
            <a:off x="283027" y="2013184"/>
            <a:ext cx="8577943" cy="635674"/>
          </a:xfrm>
        </p:spPr>
        <p:txBody>
          <a:bodyPr/>
          <a:lstStyle>
            <a:lvl1pPr marL="0" indent="0" algn="ctr">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extLst>
      <p:ext uri="{BB962C8B-B14F-4D97-AF65-F5344CB8AC3E}">
        <p14:creationId xmlns:p14="http://schemas.microsoft.com/office/powerpoint/2010/main" val="379608494"/>
      </p:ext>
    </p:extLst>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Break Center Purpl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Purple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extLst>
      <p:ext uri="{BB962C8B-B14F-4D97-AF65-F5344CB8AC3E}">
        <p14:creationId xmlns:p14="http://schemas.microsoft.com/office/powerpoint/2010/main" val="1802253872"/>
      </p:ext>
    </p:extLst>
  </p:cSld>
  <p:clrMapOvr>
    <a:masterClrMapping/>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Center Blu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Blue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extLst>
      <p:ext uri="{BB962C8B-B14F-4D97-AF65-F5344CB8AC3E}">
        <p14:creationId xmlns:p14="http://schemas.microsoft.com/office/powerpoint/2010/main" val="3821683066"/>
      </p:ext>
    </p:extLst>
  </p:cSld>
  <p:clrMapOvr>
    <a:masterClrMapping/>
  </p:clrMapOvr>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Break Center Gold">
    <p:bg>
      <p:bgPr>
        <a:solidFill>
          <a:srgbClr val="CA913E"/>
        </a:solidFill>
        <a:effectLst/>
      </p:bgPr>
    </p:bg>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Gold</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577715367"/>
      </p:ext>
    </p:extLst>
  </p:cSld>
  <p:clrMapOvr>
    <a:masterClrMapping/>
  </p:clrMapOvr>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Break Left Green">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067110025"/>
      </p:ext>
    </p:extLst>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tags" Target="../tags/tag23.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4971" y="155556"/>
            <a:ext cx="8694058" cy="91124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4972" y="1182914"/>
            <a:ext cx="8694058" cy="5474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25"/>
    </p:custDataLst>
    <p:extLst>
      <p:ext uri="{BB962C8B-B14F-4D97-AF65-F5344CB8AC3E}">
        <p14:creationId xmlns:p14="http://schemas.microsoft.com/office/powerpoint/2010/main" val="38050099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iming>
    <p:tnLst>
      <p:par>
        <p:cTn id="1" dur="indefinite" restart="never" nodeType="tmRoot"/>
      </p:par>
    </p:tnLst>
  </p:timing>
  <p:hf sldNum="0" hdr="0" ftr="0" dt="0"/>
  <p:txStyles>
    <p:titleStyle>
      <a:lvl1pPr algn="l" defTabSz="685800" rtl="0" eaLnBrk="1" latinLnBrk="0" hangingPunct="1">
        <a:lnSpc>
          <a:spcPct val="90000"/>
        </a:lnSpc>
        <a:spcBef>
          <a:spcPct val="0"/>
        </a:spcBef>
        <a:buNone/>
        <a:defRPr sz="3300" kern="1200">
          <a:solidFill>
            <a:schemeClr val="accent5"/>
          </a:solidFill>
          <a:latin typeface="+mj-lt"/>
          <a:ea typeface="+mj-ea"/>
          <a:cs typeface="+mj-cs"/>
        </a:defRPr>
      </a:lvl1pPr>
    </p:titleStyle>
    <p:bodyStyle>
      <a:lvl1pPr marL="171450" marR="0" indent="-171450" algn="l" defTabSz="685800" rtl="0" eaLnBrk="1" fontAlgn="auto" latinLnBrk="0" hangingPunct="1">
        <a:lnSpc>
          <a:spcPct val="90000"/>
        </a:lnSpc>
        <a:spcBef>
          <a:spcPts val="900"/>
        </a:spcBef>
        <a:spcAft>
          <a:spcPts val="900"/>
        </a:spcAft>
        <a:buClrTx/>
        <a:buSzTx/>
        <a:buFont typeface="Arial" panose="020B0604020202020204" pitchFamily="34" charset="0"/>
        <a:buChar char="•"/>
        <a:tabLst/>
        <a:defRPr sz="2100" kern="1200">
          <a:solidFill>
            <a:schemeClr val="tx2"/>
          </a:solidFill>
          <a:latin typeface="+mn-lt"/>
          <a:ea typeface="+mn-ea"/>
          <a:cs typeface="+mn-cs"/>
        </a:defRPr>
      </a:lvl1pPr>
      <a:lvl2pPr marL="514350" marR="0" indent="-171450" algn="l" defTabSz="685800" rtl="0" eaLnBrk="1" fontAlgn="auto" latinLnBrk="0" hangingPunct="1">
        <a:lnSpc>
          <a:spcPct val="100000"/>
        </a:lnSpc>
        <a:spcBef>
          <a:spcPts val="375"/>
        </a:spcBef>
        <a:spcAft>
          <a:spcPts val="450"/>
        </a:spcAft>
        <a:buClrTx/>
        <a:buSzTx/>
        <a:buFont typeface="Arial" panose="020B0604020202020204" pitchFamily="34" charset="0"/>
        <a:buChar char="•"/>
        <a:tabLst/>
        <a:defRPr sz="1800" kern="1200">
          <a:solidFill>
            <a:schemeClr val="tx2"/>
          </a:solidFill>
          <a:latin typeface="+mn-lt"/>
          <a:ea typeface="+mn-ea"/>
          <a:cs typeface="+mn-cs"/>
        </a:defRPr>
      </a:lvl2pPr>
      <a:lvl3pPr marL="857250" marR="0" indent="-171450" algn="l" defTabSz="685800" rtl="0" eaLnBrk="1" fontAlgn="auto" latinLnBrk="0" hangingPunct="1">
        <a:lnSpc>
          <a:spcPct val="100000"/>
        </a:lnSpc>
        <a:spcBef>
          <a:spcPts val="375"/>
        </a:spcBef>
        <a:spcAft>
          <a:spcPts val="0"/>
        </a:spcAft>
        <a:buClrTx/>
        <a:buSzTx/>
        <a:buFont typeface="Arial" panose="020B0604020202020204" pitchFamily="34" charset="0"/>
        <a:buChar char="•"/>
        <a:tabLst/>
        <a:defRPr sz="1950" kern="1200">
          <a:solidFill>
            <a:schemeClr val="tx2"/>
          </a:solidFill>
          <a:latin typeface="+mn-lt"/>
          <a:ea typeface="+mn-ea"/>
          <a:cs typeface="+mn-cs"/>
        </a:defRPr>
      </a:lvl3pPr>
      <a:lvl4pPr marL="12001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solidFill>
            <a:schemeClr val="tx2"/>
          </a:solidFill>
          <a:latin typeface="+mn-lt"/>
          <a:ea typeface="+mn-ea"/>
          <a:cs typeface="+mn-cs"/>
        </a:defRPr>
      </a:lvl4pPr>
      <a:lvl5pPr marL="15430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6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55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4971" y="155556"/>
            <a:ext cx="8694058" cy="91124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4972" y="1182914"/>
            <a:ext cx="8694058" cy="5474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28"/>
    </p:custDataLst>
    <p:extLst>
      <p:ext uri="{BB962C8B-B14F-4D97-AF65-F5344CB8AC3E}">
        <p14:creationId xmlns:p14="http://schemas.microsoft.com/office/powerpoint/2010/main" val="111117416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bg1"/>
          </a:solidFill>
          <a:latin typeface="+mj-lt"/>
          <a:ea typeface="+mj-ea"/>
          <a:cs typeface="+mj-cs"/>
        </a:defRPr>
      </a:lvl1pPr>
    </p:titleStyle>
    <p:bodyStyle>
      <a:lvl1pPr marL="171450" marR="0" indent="-171450" algn="l" defTabSz="685800" rtl="0" eaLnBrk="1" fontAlgn="auto" latinLnBrk="0" hangingPunct="1">
        <a:lnSpc>
          <a:spcPct val="90000"/>
        </a:lnSpc>
        <a:spcBef>
          <a:spcPts val="900"/>
        </a:spcBef>
        <a:spcAft>
          <a:spcPts val="900"/>
        </a:spcAft>
        <a:buClrTx/>
        <a:buSzTx/>
        <a:buFont typeface="Arial" panose="020B0604020202020204" pitchFamily="34" charset="0"/>
        <a:buChar char="•"/>
        <a:tabLst/>
        <a:defRPr sz="2100" kern="1200">
          <a:ln>
            <a:noFill/>
          </a:ln>
          <a:solidFill>
            <a:schemeClr val="bg2"/>
          </a:solidFill>
          <a:latin typeface="+mn-lt"/>
          <a:ea typeface="+mn-ea"/>
          <a:cs typeface="+mn-cs"/>
        </a:defRPr>
      </a:lvl1pPr>
      <a:lvl2pPr marL="514350" marR="0" indent="-171450" algn="l" defTabSz="685800" rtl="0" eaLnBrk="1" fontAlgn="auto" latinLnBrk="0" hangingPunct="1">
        <a:lnSpc>
          <a:spcPct val="100000"/>
        </a:lnSpc>
        <a:spcBef>
          <a:spcPts val="375"/>
        </a:spcBef>
        <a:spcAft>
          <a:spcPts val="450"/>
        </a:spcAft>
        <a:buClrTx/>
        <a:buSzTx/>
        <a:buFont typeface="Arial" panose="020B0604020202020204" pitchFamily="34" charset="0"/>
        <a:buChar char="•"/>
        <a:tabLst/>
        <a:defRPr sz="1800" kern="1200">
          <a:ln>
            <a:noFill/>
          </a:ln>
          <a:solidFill>
            <a:schemeClr val="bg2"/>
          </a:solidFill>
          <a:latin typeface="+mn-lt"/>
          <a:ea typeface="+mn-ea"/>
          <a:cs typeface="+mn-cs"/>
        </a:defRPr>
      </a:lvl2pPr>
      <a:lvl3pPr marL="857250" marR="0" indent="-171450" algn="l" defTabSz="685800" rtl="0" eaLnBrk="1" fontAlgn="auto" latinLnBrk="0" hangingPunct="1">
        <a:lnSpc>
          <a:spcPct val="100000"/>
        </a:lnSpc>
        <a:spcBef>
          <a:spcPts val="375"/>
        </a:spcBef>
        <a:spcAft>
          <a:spcPts val="0"/>
        </a:spcAft>
        <a:buClrTx/>
        <a:buSzTx/>
        <a:buFont typeface="Arial" panose="020B0604020202020204" pitchFamily="34" charset="0"/>
        <a:buChar char="•"/>
        <a:tabLst/>
        <a:defRPr sz="1500" kern="1200">
          <a:ln>
            <a:noFill/>
          </a:ln>
          <a:solidFill>
            <a:schemeClr val="bg2"/>
          </a:solidFill>
          <a:latin typeface="+mn-lt"/>
          <a:ea typeface="+mn-ea"/>
          <a:cs typeface="+mn-cs"/>
        </a:defRPr>
      </a:lvl3pPr>
      <a:lvl4pPr marL="12001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ln>
            <a:noFill/>
          </a:ln>
          <a:solidFill>
            <a:schemeClr val="bg2"/>
          </a:solidFill>
          <a:latin typeface="+mn-lt"/>
          <a:ea typeface="+mn-ea"/>
          <a:cs typeface="+mn-cs"/>
        </a:defRPr>
      </a:lvl4pPr>
      <a:lvl5pPr marL="15430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ln>
            <a:noFill/>
          </a:ln>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5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67.xml"/><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69.xml"/><Relationship Id="rId4" Type="http://schemas.openxmlformats.org/officeDocument/2006/relationships/image" Target="../media/image5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70.xml"/><Relationship Id="rId4" Type="http://schemas.openxmlformats.org/officeDocument/2006/relationships/image" Target="../media/image5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71.xml"/><Relationship Id="rId4" Type="http://schemas.openxmlformats.org/officeDocument/2006/relationships/image" Target="../media/image5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24.xml.rels><?xml version="1.0" encoding="UTF-8" standalone="yes"?>
<Relationships xmlns="http://schemas.openxmlformats.org/package/2006/relationships"><Relationship Id="rId3" Type="http://schemas.openxmlformats.org/officeDocument/2006/relationships/hyperlink" Target="http://projectreporter.nih.gov/project_info_description.cfm?aid=8828784&amp;icde=22004384" TargetMode="Externa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3.xml"/><Relationship Id="rId1" Type="http://schemas.openxmlformats.org/officeDocument/2006/relationships/tags" Target="../tags/tag56.xml"/><Relationship Id="rId4" Type="http://schemas.openxmlformats.org/officeDocument/2006/relationships/image" Target="../media/image5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normAutofit/>
          </a:bodyPr>
          <a:lstStyle/>
          <a:p>
            <a:r>
              <a:rPr lang="en-US" dirty="0" smtClean="0"/>
              <a:t>Primary and Secondary Use of Clinical Data from the Electronic Health Record</a:t>
            </a:r>
            <a:endParaRPr lang="en-US" dirty="0"/>
          </a:p>
        </p:txBody>
      </p:sp>
      <p:sp>
        <p:nvSpPr>
          <p:cNvPr id="3" name="Subtitle 2"/>
          <p:cNvSpPr>
            <a:spLocks noGrp="1"/>
          </p:cNvSpPr>
          <p:nvPr>
            <p:ph type="subTitle" idx="1"/>
          </p:nvPr>
        </p:nvSpPr>
        <p:spPr/>
        <p:txBody>
          <a:bodyPr>
            <a:normAutofit/>
          </a:bodyPr>
          <a:lstStyle/>
          <a:p>
            <a:r>
              <a:rPr lang="en-US" dirty="0" smtClean="0"/>
              <a:t>BDK08-1  </a:t>
            </a:r>
            <a:r>
              <a:rPr lang="en-US" dirty="0" smtClean="0"/>
              <a:t>|  Secondary Use (Re-Use) of Clinical Information</a:t>
            </a:r>
          </a:p>
          <a:p>
            <a:r>
              <a:rPr lang="en-US" dirty="0" smtClean="0"/>
              <a:t>William Hersh, MD  |  Department of Medical Informatics &amp; Clinical Epidemiology</a:t>
            </a:r>
          </a:p>
          <a:p>
            <a:r>
              <a:rPr lang="en-US" dirty="0" smtClean="0"/>
              <a:t>Oregon Health &amp; Science University</a:t>
            </a:r>
            <a:endParaRPr lang="en-US"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data to improve healthcare</a:t>
            </a:r>
            <a:endParaRPr lang="en-US" dirty="0"/>
          </a:p>
        </p:txBody>
      </p:sp>
      <p:sp>
        <p:nvSpPr>
          <p:cNvPr id="3" name="Content Placeholder 2"/>
          <p:cNvSpPr>
            <a:spLocks noGrp="1"/>
          </p:cNvSpPr>
          <p:nvPr>
            <p:ph idx="1"/>
          </p:nvPr>
        </p:nvSpPr>
        <p:spPr/>
        <p:txBody>
          <a:bodyPr>
            <a:normAutofit/>
          </a:bodyPr>
          <a:lstStyle/>
          <a:p>
            <a:r>
              <a:rPr lang="en-US" dirty="0" smtClean="0"/>
              <a:t>With shift of payment from </a:t>
            </a:r>
            <a:r>
              <a:rPr lang="en-US" altLang="ja-JP" dirty="0" smtClean="0"/>
              <a:t>“</a:t>
            </a:r>
            <a:r>
              <a:rPr lang="en-US" dirty="0" smtClean="0"/>
              <a:t>volume to value,</a:t>
            </a:r>
            <a:r>
              <a:rPr lang="en-US" altLang="ja-JP" dirty="0" smtClean="0"/>
              <a:t>” </a:t>
            </a:r>
            <a:r>
              <a:rPr lang="en-US" dirty="0" smtClean="0"/>
              <a:t>healthcare organizations will need to manage information better to provide better care </a:t>
            </a:r>
          </a:p>
          <a:p>
            <a:r>
              <a:rPr lang="en-US" dirty="0" smtClean="0"/>
              <a:t>Predictive analytics is use of data to anticipate poor outcomes or increased resource use – applied by many to problem of early hospital re-admission</a:t>
            </a:r>
            <a:r>
              <a:rPr lang="en-US" dirty="0"/>
              <a:t> </a:t>
            </a:r>
            <a:endParaRPr lang="en-US" dirty="0" smtClean="0"/>
          </a:p>
          <a:p>
            <a:r>
              <a:rPr lang="en-US" dirty="0" smtClean="0"/>
              <a:t>A requirement for </a:t>
            </a:r>
            <a:r>
              <a:rPr lang="en-US" altLang="ja-JP" dirty="0" smtClean="0"/>
              <a:t>“</a:t>
            </a:r>
            <a:r>
              <a:rPr lang="en-US" dirty="0" smtClean="0"/>
              <a:t>precision medicine” </a:t>
            </a:r>
          </a:p>
          <a:p>
            <a:r>
              <a:rPr lang="en-US" dirty="0"/>
              <a:t>Also </a:t>
            </a:r>
            <a:r>
              <a:rPr lang="en-US" dirty="0" smtClean="0"/>
              <a:t>can be used to measure quality of care delivered to make it </a:t>
            </a:r>
            <a:r>
              <a:rPr lang="en-US" dirty="0"/>
              <a:t>more “accountable</a:t>
            </a:r>
            <a:r>
              <a:rPr lang="en-US" dirty="0" smtClean="0"/>
              <a:t>” </a:t>
            </a:r>
            <a:endParaRPr lang="en-US" dirty="0"/>
          </a:p>
        </p:txBody>
      </p:sp>
      <p:sp>
        <p:nvSpPr>
          <p:cNvPr id="5" name="Content Placeholder 4"/>
          <p:cNvSpPr>
            <a:spLocks noGrp="1"/>
          </p:cNvSpPr>
          <p:nvPr>
            <p:ph sz="quarter" idx="14"/>
          </p:nvPr>
        </p:nvSpPr>
        <p:spPr>
          <a:xfrm>
            <a:off x="685800" y="6439437"/>
            <a:ext cx="8233229" cy="344716"/>
          </a:xfrm>
        </p:spPr>
        <p:txBody>
          <a:bodyPr/>
          <a:lstStyle/>
          <a:p>
            <a:pPr>
              <a:lnSpc>
                <a:spcPct val="100000"/>
              </a:lnSpc>
              <a:spcBef>
                <a:spcPts val="0"/>
              </a:spcBef>
              <a:spcAft>
                <a:spcPts val="0"/>
              </a:spcAft>
            </a:pPr>
            <a:r>
              <a:rPr lang="en-US" dirty="0"/>
              <a:t>(Diamond, 2009; Horner, 2012</a:t>
            </a:r>
            <a:r>
              <a:rPr lang="en-US" dirty="0" smtClean="0"/>
              <a:t>), (</a:t>
            </a:r>
            <a:r>
              <a:rPr lang="en-US" dirty="0"/>
              <a:t>e.g., </a:t>
            </a:r>
            <a:r>
              <a:rPr lang="en-US" dirty="0" err="1"/>
              <a:t>Gildersleeve</a:t>
            </a:r>
            <a:r>
              <a:rPr lang="en-US" dirty="0"/>
              <a:t>, 2013; </a:t>
            </a:r>
            <a:r>
              <a:rPr lang="en-US" dirty="0" err="1"/>
              <a:t>Amarasingham</a:t>
            </a:r>
            <a:r>
              <a:rPr lang="en-US" dirty="0"/>
              <a:t>, 2013; Herbert, 2014; </a:t>
            </a:r>
            <a:r>
              <a:rPr lang="en-US" dirty="0" err="1"/>
              <a:t>Shadmi</a:t>
            </a:r>
            <a:r>
              <a:rPr lang="en-US" dirty="0"/>
              <a:t>, 2015</a:t>
            </a:r>
            <a:r>
              <a:rPr lang="en-US" dirty="0" smtClean="0"/>
              <a:t>), </a:t>
            </a:r>
          </a:p>
          <a:p>
            <a:pPr>
              <a:lnSpc>
                <a:spcPct val="100000"/>
              </a:lnSpc>
              <a:spcBef>
                <a:spcPts val="0"/>
              </a:spcBef>
              <a:spcAft>
                <a:spcPts val="0"/>
              </a:spcAft>
            </a:pPr>
            <a:r>
              <a:rPr lang="en-US" dirty="0" smtClean="0"/>
              <a:t>(</a:t>
            </a:r>
            <a:r>
              <a:rPr lang="en-US" dirty="0"/>
              <a:t>IOM, 2011; Collins, 2015</a:t>
            </a:r>
            <a:r>
              <a:rPr lang="en-US" dirty="0" smtClean="0"/>
              <a:t>), (</a:t>
            </a:r>
            <a:r>
              <a:rPr lang="en-US" dirty="0"/>
              <a:t>Hussey, 2013; </a:t>
            </a:r>
            <a:r>
              <a:rPr lang="en-US" dirty="0" err="1"/>
              <a:t>Barkhuysen</a:t>
            </a:r>
            <a:r>
              <a:rPr lang="en-US" dirty="0"/>
              <a:t>, 2014)</a:t>
            </a:r>
          </a:p>
        </p:txBody>
      </p:sp>
    </p:spTree>
    <p:custDataLst>
      <p:tags r:id="rId1"/>
    </p:custDataLst>
    <p:extLst>
      <p:ext uri="{BB962C8B-B14F-4D97-AF65-F5344CB8AC3E}">
        <p14:creationId xmlns:p14="http://schemas.microsoft.com/office/powerpoint/2010/main" val="25039364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and translational research</a:t>
            </a:r>
            <a:endParaRPr lang="en-US" dirty="0"/>
          </a:p>
        </p:txBody>
      </p:sp>
      <p:sp>
        <p:nvSpPr>
          <p:cNvPr id="3" name="Content Placeholder 2"/>
          <p:cNvSpPr>
            <a:spLocks noGrp="1"/>
          </p:cNvSpPr>
          <p:nvPr>
            <p:ph idx="1"/>
          </p:nvPr>
        </p:nvSpPr>
        <p:spPr/>
        <p:txBody>
          <a:bodyPr>
            <a:normAutofit/>
          </a:bodyPr>
          <a:lstStyle/>
          <a:p>
            <a:r>
              <a:rPr lang="en-US" dirty="0" smtClean="0"/>
              <a:t>Many roles for clinical research informatics </a:t>
            </a:r>
          </a:p>
          <a:p>
            <a:pPr lvl="1"/>
            <a:r>
              <a:rPr lang="en-US" dirty="0" smtClean="0"/>
              <a:t>Led in part by activities of NIH Clinical and Translational Science Award (CTSA) Program </a:t>
            </a:r>
          </a:p>
          <a:p>
            <a:r>
              <a:rPr lang="en-US" dirty="0" smtClean="0"/>
              <a:t>One of largest and most productive efforts has been </a:t>
            </a:r>
            <a:r>
              <a:rPr lang="en-US" dirty="0" err="1" smtClean="0"/>
              <a:t>eMERGE</a:t>
            </a:r>
            <a:r>
              <a:rPr lang="en-US" dirty="0" smtClean="0"/>
              <a:t> Network – connecting genotype</a:t>
            </a:r>
            <a:r>
              <a:rPr lang="en-US" dirty="0"/>
              <a:t>-</a:t>
            </a:r>
            <a:r>
              <a:rPr lang="en-US" dirty="0" smtClean="0"/>
              <a:t>phenotype </a:t>
            </a:r>
            <a:endParaRPr lang="en-US" dirty="0"/>
          </a:p>
          <a:p>
            <a:pPr lvl="1"/>
            <a:r>
              <a:rPr lang="en-US" dirty="0" smtClean="0"/>
              <a:t>Has used EHR data to identify genomic variants associated with various phenotypes </a:t>
            </a:r>
          </a:p>
        </p:txBody>
      </p:sp>
      <p:sp>
        <p:nvSpPr>
          <p:cNvPr id="6" name="Content Placeholder 5"/>
          <p:cNvSpPr>
            <a:spLocks noGrp="1"/>
          </p:cNvSpPr>
          <p:nvPr>
            <p:ph sz="quarter" idx="14"/>
          </p:nvPr>
        </p:nvSpPr>
        <p:spPr>
          <a:xfrm>
            <a:off x="457200" y="6555553"/>
            <a:ext cx="8461829" cy="228600"/>
          </a:xfrm>
        </p:spPr>
        <p:txBody>
          <a:bodyPr/>
          <a:lstStyle/>
          <a:p>
            <a:r>
              <a:rPr lang="en-US" dirty="0"/>
              <a:t>(</a:t>
            </a:r>
            <a:r>
              <a:rPr lang="en-US" dirty="0" err="1"/>
              <a:t>Richesson</a:t>
            </a:r>
            <a:r>
              <a:rPr lang="en-US" dirty="0"/>
              <a:t>, 2012</a:t>
            </a:r>
            <a:r>
              <a:rPr lang="en-US" dirty="0" smtClean="0"/>
              <a:t>), (</a:t>
            </a:r>
            <a:r>
              <a:rPr lang="en-US" dirty="0"/>
              <a:t>Mackenzie, 2012</a:t>
            </a:r>
            <a:r>
              <a:rPr lang="en-US" dirty="0" smtClean="0"/>
              <a:t>), (</a:t>
            </a:r>
            <a:r>
              <a:rPr lang="en-US" dirty="0"/>
              <a:t>Gottesman, 2013; Newton, 2013</a:t>
            </a:r>
            <a:r>
              <a:rPr lang="en-US" dirty="0" smtClean="0"/>
              <a:t>), (</a:t>
            </a:r>
            <a:r>
              <a:rPr lang="en-US" dirty="0"/>
              <a:t>Denny, 2012; Denny, 2013)</a:t>
            </a:r>
          </a:p>
        </p:txBody>
      </p:sp>
    </p:spTree>
    <p:custDataLst>
      <p:tags r:id="rId1"/>
    </p:custDataLst>
    <p:extLst>
      <p:ext uri="{BB962C8B-B14F-4D97-AF65-F5344CB8AC3E}">
        <p14:creationId xmlns:p14="http://schemas.microsoft.com/office/powerpoint/2010/main" val="20178404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Clinical and translational </a:t>
            </a:r>
            <a:r>
              <a:rPr lang="en-US" dirty="0" smtClean="0"/>
              <a:t>research (cont.)</a:t>
            </a:r>
            <a:endParaRPr lang="en-US" dirty="0"/>
          </a:p>
        </p:txBody>
      </p:sp>
      <p:sp>
        <p:nvSpPr>
          <p:cNvPr id="3" name="Content Placeholder 2"/>
          <p:cNvSpPr>
            <a:spLocks noGrp="1"/>
          </p:cNvSpPr>
          <p:nvPr>
            <p:ph idx="1"/>
          </p:nvPr>
        </p:nvSpPr>
        <p:spPr/>
        <p:txBody>
          <a:bodyPr>
            <a:normAutofit/>
          </a:bodyPr>
          <a:lstStyle/>
          <a:p>
            <a:r>
              <a:rPr lang="en-US" dirty="0"/>
              <a:t>Other successes include replication of </a:t>
            </a:r>
            <a:r>
              <a:rPr lang="en-US" dirty="0" smtClean="0"/>
              <a:t>clinical studies, e.g.,</a:t>
            </a:r>
          </a:p>
          <a:p>
            <a:pPr lvl="1"/>
            <a:r>
              <a:rPr lang="en-US" dirty="0"/>
              <a:t>R</a:t>
            </a:r>
            <a:r>
              <a:rPr lang="en-US" dirty="0" smtClean="0"/>
              <a:t>andomized controlled trials (RCT)</a:t>
            </a:r>
            <a:endParaRPr lang="en-US" dirty="0"/>
          </a:p>
          <a:p>
            <a:pPr lvl="2"/>
            <a:r>
              <a:rPr lang="en-US" dirty="0"/>
              <a:t>Women’s Health Initiative </a:t>
            </a:r>
          </a:p>
          <a:p>
            <a:pPr lvl="2"/>
            <a:r>
              <a:rPr lang="en-US" dirty="0"/>
              <a:t>Other cardiovascular diseases </a:t>
            </a:r>
            <a:r>
              <a:rPr lang="en-US" dirty="0" smtClean="0"/>
              <a:t> </a:t>
            </a:r>
            <a:r>
              <a:rPr lang="en-US" dirty="0"/>
              <a:t>and value of statin drugs in primary prevention of coronary heart disease </a:t>
            </a:r>
            <a:endParaRPr lang="en-US" dirty="0" smtClean="0"/>
          </a:p>
          <a:p>
            <a:pPr lvl="1"/>
            <a:r>
              <a:rPr lang="en-US" dirty="0" smtClean="0"/>
              <a:t>Observational studies</a:t>
            </a:r>
          </a:p>
          <a:p>
            <a:pPr lvl="2"/>
            <a:r>
              <a:rPr lang="en-US" dirty="0" smtClean="0"/>
              <a:t>Metformin and reduced cancer mortality rate </a:t>
            </a:r>
            <a:endParaRPr lang="en-US" dirty="0"/>
          </a:p>
          <a:p>
            <a:r>
              <a:rPr lang="en-US" dirty="0" smtClean="0"/>
              <a:t>Much potential for using propensity scores with observational studies as complement to RCTs</a:t>
            </a:r>
          </a:p>
          <a:p>
            <a:pPr lvl="1"/>
            <a:r>
              <a:rPr lang="en-US" dirty="0"/>
              <a:t>O</a:t>
            </a:r>
            <a:r>
              <a:rPr lang="en-US" dirty="0" smtClean="0"/>
              <a:t>ften but not always obtain same </a:t>
            </a:r>
            <a:r>
              <a:rPr lang="en-US" dirty="0"/>
              <a:t>results </a:t>
            </a:r>
            <a:r>
              <a:rPr lang="en-US" dirty="0" smtClean="0"/>
              <a:t>as RCTs </a:t>
            </a:r>
            <a:endParaRPr lang="en-US" dirty="0"/>
          </a:p>
        </p:txBody>
      </p:sp>
      <p:sp>
        <p:nvSpPr>
          <p:cNvPr id="6" name="Content Placeholder 5"/>
          <p:cNvSpPr>
            <a:spLocks noGrp="1"/>
          </p:cNvSpPr>
          <p:nvPr>
            <p:ph sz="quarter" idx="14"/>
          </p:nvPr>
        </p:nvSpPr>
        <p:spPr>
          <a:xfrm>
            <a:off x="457200" y="6555553"/>
            <a:ext cx="8461829" cy="228600"/>
          </a:xfrm>
        </p:spPr>
        <p:txBody>
          <a:bodyPr/>
          <a:lstStyle/>
          <a:p>
            <a:r>
              <a:rPr lang="de-DE" dirty="0"/>
              <a:t>(Tannen, 2007; Weiner, 2008</a:t>
            </a:r>
            <a:r>
              <a:rPr lang="de-DE" dirty="0" smtClean="0"/>
              <a:t>), (</a:t>
            </a:r>
            <a:r>
              <a:rPr lang="de-DE" dirty="0"/>
              <a:t>Tannen, 2008; Tannen, 2009</a:t>
            </a:r>
            <a:r>
              <a:rPr lang="de-DE" dirty="0" smtClean="0"/>
              <a:t>), (</a:t>
            </a:r>
            <a:r>
              <a:rPr lang="de-DE" dirty="0"/>
              <a:t>Danaei, 2011</a:t>
            </a:r>
            <a:r>
              <a:rPr lang="de-DE" dirty="0" smtClean="0"/>
              <a:t>), (</a:t>
            </a:r>
            <a:r>
              <a:rPr lang="de-DE" dirty="0"/>
              <a:t>Xu, 2014</a:t>
            </a:r>
            <a:r>
              <a:rPr lang="de-DE" dirty="0" smtClean="0"/>
              <a:t>), (</a:t>
            </a:r>
            <a:r>
              <a:rPr lang="de-DE" dirty="0"/>
              <a:t>Dahabreh, 2014)</a:t>
            </a:r>
            <a:endParaRPr lang="en-US" dirty="0"/>
          </a:p>
        </p:txBody>
      </p:sp>
    </p:spTree>
    <p:custDataLst>
      <p:tags r:id="rId1"/>
    </p:custDataLst>
    <p:extLst>
      <p:ext uri="{BB962C8B-B14F-4D97-AF65-F5344CB8AC3E}">
        <p14:creationId xmlns:p14="http://schemas.microsoft.com/office/powerpoint/2010/main" val="11377773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r>
              <a:rPr lang="en-US" dirty="0"/>
              <a:t>H</a:t>
            </a:r>
            <a:r>
              <a:rPr lang="en-US" dirty="0" smtClean="0"/>
              <a:t>ealthcare quality measurement and improvement</a:t>
            </a:r>
            <a:endParaRPr lang="en-US" dirty="0"/>
          </a:p>
        </p:txBody>
      </p:sp>
      <p:sp>
        <p:nvSpPr>
          <p:cNvPr id="11267" name="Rectangle 3"/>
          <p:cNvSpPr>
            <a:spLocks noGrp="1" noChangeArrowheads="1"/>
          </p:cNvSpPr>
          <p:nvPr>
            <p:ph idx="1"/>
          </p:nvPr>
        </p:nvSpPr>
        <p:spPr/>
        <p:txBody>
          <a:bodyPr>
            <a:normAutofit/>
          </a:bodyPr>
          <a:lstStyle/>
          <a:p>
            <a:r>
              <a:rPr lang="en-US" dirty="0" smtClean="0"/>
              <a:t>What is healthcare quality? From Blumenthal (1996)</a:t>
            </a:r>
          </a:p>
          <a:p>
            <a:pPr lvl="1"/>
            <a:r>
              <a:rPr lang="en-US" dirty="0" err="1" smtClean="0"/>
              <a:t>Donabedian</a:t>
            </a:r>
            <a:r>
              <a:rPr lang="en-US" dirty="0" smtClean="0"/>
              <a:t>, 1988: “That kind of care which is expected to maximize an inclusive measure of patient welfare, after one has taken account of the balance of expected gains and losses that attend the process of care in all its parts.”</a:t>
            </a:r>
          </a:p>
          <a:p>
            <a:pPr lvl="1"/>
            <a:r>
              <a:rPr lang="en-US" dirty="0" err="1" smtClean="0"/>
              <a:t>Lohr</a:t>
            </a:r>
            <a:r>
              <a:rPr lang="en-US" dirty="0" smtClean="0"/>
              <a:t>, IOM, 1990: The “degree to which health services for individuals and populations increase the likelihood of desired outcomes and are consistent with current professional knowledge.”</a:t>
            </a:r>
          </a:p>
          <a:p>
            <a:r>
              <a:rPr lang="en-US" dirty="0" smtClean="0"/>
              <a:t>In era of rising costs and concerns about quality, physicians and the healthcare system must have public accountability</a:t>
            </a:r>
          </a:p>
        </p:txBody>
      </p:sp>
      <p:sp>
        <p:nvSpPr>
          <p:cNvPr id="4" name="Content Placeholder 3"/>
          <p:cNvSpPr>
            <a:spLocks noGrp="1"/>
          </p:cNvSpPr>
          <p:nvPr>
            <p:ph sz="quarter" idx="14"/>
          </p:nvPr>
        </p:nvSpPr>
        <p:spPr>
          <a:xfrm>
            <a:off x="5791200" y="6555553"/>
            <a:ext cx="3127829" cy="228600"/>
          </a:xfrm>
        </p:spPr>
        <p:txBody>
          <a:bodyPr/>
          <a:lstStyle/>
          <a:p>
            <a:r>
              <a:rPr lang="en-US" dirty="0"/>
              <a:t>(</a:t>
            </a:r>
            <a:r>
              <a:rPr lang="en-US" dirty="0" err="1"/>
              <a:t>Chassin</a:t>
            </a:r>
            <a:r>
              <a:rPr lang="en-US" dirty="0"/>
              <a:t>, 2010)</a:t>
            </a:r>
          </a:p>
        </p:txBody>
      </p:sp>
    </p:spTree>
    <p:custDataLst>
      <p:tags r:id="rId1"/>
    </p:custDataLst>
    <p:extLst>
      <p:ext uri="{BB962C8B-B14F-4D97-AF65-F5344CB8AC3E}">
        <p14:creationId xmlns:p14="http://schemas.microsoft.com/office/powerpoint/2010/main" val="4270457466"/>
      </p:ext>
    </p:extLst>
  </p:cSld>
  <p:clrMapOvr>
    <a:masterClrMapping/>
  </p:clrMapOvr>
  <p:transition advTm="106268"/>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do we want to measure and improve quality?</a:t>
            </a:r>
            <a:endParaRPr lang="en-US" dirty="0"/>
          </a:p>
        </p:txBody>
      </p:sp>
      <p:sp>
        <p:nvSpPr>
          <p:cNvPr id="3" name="Content Placeholder 2"/>
          <p:cNvSpPr>
            <a:spLocks noGrp="1"/>
          </p:cNvSpPr>
          <p:nvPr>
            <p:ph idx="1"/>
          </p:nvPr>
        </p:nvSpPr>
        <p:spPr/>
        <p:txBody>
          <a:bodyPr>
            <a:normAutofit/>
          </a:bodyPr>
          <a:lstStyle/>
          <a:p>
            <a:r>
              <a:rPr lang="en-US" dirty="0" smtClean="0"/>
              <a:t>The Berwick “triple aim” </a:t>
            </a:r>
          </a:p>
          <a:p>
            <a:pPr lvl="1"/>
            <a:r>
              <a:rPr lang="en-US" dirty="0" smtClean="0"/>
              <a:t>Improving experience of care</a:t>
            </a:r>
          </a:p>
          <a:p>
            <a:pPr lvl="1"/>
            <a:r>
              <a:rPr lang="en-US" dirty="0" smtClean="0"/>
              <a:t>Improving health of population</a:t>
            </a:r>
          </a:p>
          <a:p>
            <a:pPr lvl="1"/>
            <a:r>
              <a:rPr lang="en-US" dirty="0" smtClean="0"/>
              <a:t>Reducing costs</a:t>
            </a:r>
          </a:p>
          <a:p>
            <a:r>
              <a:rPr lang="en-US" dirty="0" smtClean="0"/>
              <a:t>Healthcare must strive to be “high-value, cost-conscious”, and “high reliability” </a:t>
            </a:r>
          </a:p>
          <a:p>
            <a:r>
              <a:rPr lang="en-US" dirty="0" smtClean="0"/>
              <a:t>Must enable the “learning health system”, allowing us to take advantage of data sources that already exist, such as administrative sources, registries, and electronic health record (EHR) data </a:t>
            </a:r>
            <a:endParaRPr lang="en-US" dirty="0"/>
          </a:p>
        </p:txBody>
      </p:sp>
      <p:sp>
        <p:nvSpPr>
          <p:cNvPr id="6" name="Content Placeholder 5"/>
          <p:cNvSpPr>
            <a:spLocks noGrp="1"/>
          </p:cNvSpPr>
          <p:nvPr>
            <p:ph sz="quarter" idx="14"/>
          </p:nvPr>
        </p:nvSpPr>
        <p:spPr>
          <a:xfrm>
            <a:off x="990600" y="6555553"/>
            <a:ext cx="7928429" cy="228600"/>
          </a:xfrm>
        </p:spPr>
        <p:txBody>
          <a:bodyPr/>
          <a:lstStyle/>
          <a:p>
            <a:r>
              <a:rPr lang="en-US" dirty="0"/>
              <a:t>(Berwick, 2008</a:t>
            </a:r>
            <a:r>
              <a:rPr lang="en-US" dirty="0" smtClean="0"/>
              <a:t>), (</a:t>
            </a:r>
            <a:r>
              <a:rPr lang="en-US" dirty="0"/>
              <a:t>Owens, 2011</a:t>
            </a:r>
            <a:r>
              <a:rPr lang="en-US" dirty="0" smtClean="0"/>
              <a:t>), (</a:t>
            </a:r>
            <a:r>
              <a:rPr lang="en-US" dirty="0" err="1"/>
              <a:t>Chassin</a:t>
            </a:r>
            <a:r>
              <a:rPr lang="en-US" dirty="0"/>
              <a:t>, 2011</a:t>
            </a:r>
            <a:r>
              <a:rPr lang="en-US" dirty="0" smtClean="0"/>
              <a:t>), (</a:t>
            </a:r>
            <a:r>
              <a:rPr lang="en-US" dirty="0"/>
              <a:t>Friedman, </a:t>
            </a:r>
            <a:r>
              <a:rPr lang="en-US" dirty="0" smtClean="0"/>
              <a:t>2010), (</a:t>
            </a:r>
            <a:r>
              <a:rPr lang="en-US" dirty="0"/>
              <a:t>Smith, 2012)</a:t>
            </a:r>
          </a:p>
        </p:txBody>
      </p:sp>
    </p:spTree>
    <p:custDataLst>
      <p:tags r:id="rId1"/>
    </p:custDataLst>
    <p:extLst>
      <p:ext uri="{BB962C8B-B14F-4D97-AF65-F5344CB8AC3E}">
        <p14:creationId xmlns:p14="http://schemas.microsoft.com/office/powerpoint/2010/main" val="3014513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US" dirty="0" err="1" smtClean="0"/>
              <a:t>Donabedian</a:t>
            </a:r>
            <a:r>
              <a:rPr lang="en-US" dirty="0" smtClean="0"/>
              <a:t> model of quality</a:t>
            </a:r>
            <a:endParaRPr lang="en-US" dirty="0"/>
          </a:p>
        </p:txBody>
      </p:sp>
      <p:sp>
        <p:nvSpPr>
          <p:cNvPr id="12291" name="Rectangle 3"/>
          <p:cNvSpPr>
            <a:spLocks noGrp="1" noChangeArrowheads="1"/>
          </p:cNvSpPr>
          <p:nvPr>
            <p:ph idx="1"/>
          </p:nvPr>
        </p:nvSpPr>
        <p:spPr/>
        <p:txBody>
          <a:bodyPr>
            <a:normAutofit/>
          </a:bodyPr>
          <a:lstStyle/>
          <a:p>
            <a:r>
              <a:rPr lang="en-US" dirty="0" smtClean="0"/>
              <a:t>Three categories</a:t>
            </a:r>
          </a:p>
          <a:p>
            <a:pPr lvl="1"/>
            <a:r>
              <a:rPr lang="en-US" dirty="0" smtClean="0"/>
              <a:t>Structural – factors that make it easier or harder to deliver high-quality care, e.g., hospital volume, physician licensure, nurse staffing levels</a:t>
            </a:r>
          </a:p>
          <a:p>
            <a:pPr lvl="1"/>
            <a:r>
              <a:rPr lang="en-US" dirty="0" smtClean="0"/>
              <a:t>Process – factors describing healthcare content and activities, e.g., adherence to guidelines for screening, treatment, etc.</a:t>
            </a:r>
          </a:p>
          <a:p>
            <a:pPr lvl="1"/>
            <a:r>
              <a:rPr lang="en-US" dirty="0" smtClean="0"/>
              <a:t>Outcomes – changes attributable to care, e.g., mortality, morbidity, functional status</a:t>
            </a:r>
          </a:p>
          <a:p>
            <a:r>
              <a:rPr lang="en-US" dirty="0" smtClean="0"/>
              <a:t>Implemented and measured at different levels at an institution, e.g., individual, department, organization</a:t>
            </a:r>
          </a:p>
          <a:p>
            <a:r>
              <a:rPr lang="en-US" dirty="0" smtClean="0"/>
              <a:t>In general, want to focus on outcomes</a:t>
            </a:r>
          </a:p>
          <a:p>
            <a:pPr lvl="1"/>
            <a:r>
              <a:rPr lang="en-US" dirty="0" smtClean="0"/>
              <a:t>Represents what actually happens to patient</a:t>
            </a:r>
          </a:p>
          <a:p>
            <a:pPr lvl="1"/>
            <a:r>
              <a:rPr lang="en-US" dirty="0" smtClean="0"/>
              <a:t>But difficult to measure and have confounding factors, so process measures are more commonly used</a:t>
            </a:r>
            <a:endParaRPr lang="en-US" dirty="0"/>
          </a:p>
        </p:txBody>
      </p:sp>
      <p:sp>
        <p:nvSpPr>
          <p:cNvPr id="4" name="Content Placeholder 3"/>
          <p:cNvSpPr>
            <a:spLocks noGrp="1"/>
          </p:cNvSpPr>
          <p:nvPr>
            <p:ph sz="quarter" idx="14"/>
          </p:nvPr>
        </p:nvSpPr>
        <p:spPr>
          <a:xfrm>
            <a:off x="4953000" y="6555553"/>
            <a:ext cx="3966029" cy="228600"/>
          </a:xfrm>
        </p:spPr>
        <p:txBody>
          <a:bodyPr/>
          <a:lstStyle/>
          <a:p>
            <a:r>
              <a:rPr lang="en-US" dirty="0" smtClean="0"/>
              <a:t>(</a:t>
            </a:r>
            <a:r>
              <a:rPr lang="en-US" dirty="0" err="1" smtClean="0"/>
              <a:t>Donabedian</a:t>
            </a:r>
            <a:r>
              <a:rPr lang="en-US" dirty="0" smtClean="0"/>
              <a:t>, 2002</a:t>
            </a:r>
            <a:r>
              <a:rPr lang="en-US" dirty="0"/>
              <a:t>)</a:t>
            </a:r>
          </a:p>
        </p:txBody>
      </p:sp>
    </p:spTree>
    <p:custDataLst>
      <p:tags r:id="rId1"/>
    </p:custDataLst>
    <p:extLst>
      <p:ext uri="{BB962C8B-B14F-4D97-AF65-F5344CB8AC3E}">
        <p14:creationId xmlns:p14="http://schemas.microsoft.com/office/powerpoint/2010/main" val="18818974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eaLnBrk="1" hangingPunct="1"/>
            <a:r>
              <a:rPr lang="en-US" dirty="0"/>
              <a:t>Ideal quality measures</a:t>
            </a:r>
          </a:p>
        </p:txBody>
      </p:sp>
      <p:sp>
        <p:nvSpPr>
          <p:cNvPr id="15363" name="Rectangle 3"/>
          <p:cNvSpPr>
            <a:spLocks noGrp="1" noChangeArrowheads="1"/>
          </p:cNvSpPr>
          <p:nvPr>
            <p:ph idx="1"/>
          </p:nvPr>
        </p:nvSpPr>
        <p:spPr/>
        <p:txBody>
          <a:bodyPr>
            <a:normAutofit/>
          </a:bodyPr>
          <a:lstStyle/>
          <a:p>
            <a:pPr eaLnBrk="1" hangingPunct="1">
              <a:lnSpc>
                <a:spcPct val="70000"/>
              </a:lnSpc>
            </a:pPr>
            <a:r>
              <a:rPr lang="en-US" dirty="0" smtClean="0"/>
              <a:t>“You can’t </a:t>
            </a:r>
            <a:r>
              <a:rPr lang="en-US" dirty="0"/>
              <a:t>improve what you </a:t>
            </a:r>
            <a:r>
              <a:rPr lang="en-US" dirty="0" smtClean="0"/>
              <a:t>don’t measure”</a:t>
            </a:r>
            <a:endParaRPr lang="en-US" dirty="0"/>
          </a:p>
          <a:p>
            <a:pPr lvl="1">
              <a:lnSpc>
                <a:spcPct val="70000"/>
              </a:lnSpc>
            </a:pPr>
            <a:r>
              <a:rPr lang="en-US" sz="1800" dirty="0" smtClean="0"/>
              <a:t>Various</a:t>
            </a:r>
            <a:endParaRPr lang="en-US" sz="1800" dirty="0"/>
          </a:p>
          <a:p>
            <a:pPr eaLnBrk="1" hangingPunct="1">
              <a:lnSpc>
                <a:spcPct val="70000"/>
              </a:lnSpc>
            </a:pPr>
            <a:r>
              <a:rPr lang="en-US" dirty="0" smtClean="0"/>
              <a:t>“In </a:t>
            </a:r>
            <a:r>
              <a:rPr lang="en-US" dirty="0"/>
              <a:t>God we trust, all others bring </a:t>
            </a:r>
            <a:r>
              <a:rPr lang="en-US" dirty="0" smtClean="0"/>
              <a:t>data”</a:t>
            </a:r>
            <a:endParaRPr lang="en-US" dirty="0">
              <a:solidFill>
                <a:srgbClr val="7F7F7F"/>
              </a:solidFill>
            </a:endParaRPr>
          </a:p>
          <a:p>
            <a:pPr lvl="1">
              <a:lnSpc>
                <a:spcPct val="70000"/>
              </a:lnSpc>
            </a:pPr>
            <a:r>
              <a:rPr lang="en-US" sz="1800" dirty="0" smtClean="0"/>
              <a:t>Edward </a:t>
            </a:r>
            <a:r>
              <a:rPr lang="en-US" sz="1800" dirty="0"/>
              <a:t>Deming, statistician (1900-1993)</a:t>
            </a:r>
          </a:p>
          <a:p>
            <a:pPr eaLnBrk="1" hangingPunct="1">
              <a:lnSpc>
                <a:spcPct val="70000"/>
              </a:lnSpc>
            </a:pPr>
            <a:r>
              <a:rPr lang="en-US" dirty="0"/>
              <a:t>Landon (2003) attributes of ideal quality </a:t>
            </a:r>
            <a:r>
              <a:rPr lang="en-US" dirty="0" smtClean="0"/>
              <a:t>measures</a:t>
            </a:r>
          </a:p>
          <a:p>
            <a:pPr lvl="1">
              <a:lnSpc>
                <a:spcPct val="70000"/>
              </a:lnSpc>
            </a:pPr>
            <a:r>
              <a:rPr lang="en-US" dirty="0" smtClean="0"/>
              <a:t>Evidence-based</a:t>
            </a:r>
            <a:endParaRPr lang="en-US" dirty="0" smtClean="0">
              <a:solidFill>
                <a:srgbClr val="7F7F7F"/>
              </a:solidFill>
            </a:endParaRPr>
          </a:p>
          <a:p>
            <a:pPr lvl="1">
              <a:lnSpc>
                <a:spcPct val="70000"/>
              </a:lnSpc>
            </a:pPr>
            <a:r>
              <a:rPr lang="en-US" dirty="0" smtClean="0"/>
              <a:t>Agreed-on standards for satisfactory performance</a:t>
            </a:r>
            <a:endParaRPr lang="en-US" dirty="0" smtClean="0">
              <a:solidFill>
                <a:srgbClr val="7F7F7F"/>
              </a:solidFill>
            </a:endParaRPr>
          </a:p>
          <a:p>
            <a:pPr lvl="1">
              <a:lnSpc>
                <a:spcPct val="70000"/>
              </a:lnSpc>
            </a:pPr>
            <a:r>
              <a:rPr lang="en-US" dirty="0" smtClean="0"/>
              <a:t>Standardized specifications</a:t>
            </a:r>
            <a:endParaRPr lang="en-US" dirty="0" smtClean="0">
              <a:solidFill>
                <a:srgbClr val="7F7F7F"/>
              </a:solidFill>
            </a:endParaRPr>
          </a:p>
          <a:p>
            <a:pPr lvl="1">
              <a:lnSpc>
                <a:spcPct val="70000"/>
              </a:lnSpc>
            </a:pPr>
            <a:r>
              <a:rPr lang="en-US" dirty="0" smtClean="0"/>
              <a:t>Adequate sample size for reliable estimates</a:t>
            </a:r>
            <a:endParaRPr lang="en-US" dirty="0" smtClean="0">
              <a:solidFill>
                <a:srgbClr val="7F7F7F"/>
              </a:solidFill>
            </a:endParaRPr>
          </a:p>
          <a:p>
            <a:pPr lvl="1">
              <a:lnSpc>
                <a:spcPct val="70000"/>
              </a:lnSpc>
            </a:pPr>
            <a:r>
              <a:rPr lang="en-US" dirty="0" smtClean="0"/>
              <a:t>Adjustment for confounding patient factors</a:t>
            </a:r>
            <a:endParaRPr lang="en-US" dirty="0" smtClean="0">
              <a:solidFill>
                <a:srgbClr val="7F7F7F"/>
              </a:solidFill>
            </a:endParaRPr>
          </a:p>
          <a:p>
            <a:pPr lvl="1">
              <a:lnSpc>
                <a:spcPct val="70000"/>
              </a:lnSpc>
            </a:pPr>
            <a:r>
              <a:rPr lang="en-US" dirty="0" smtClean="0"/>
              <a:t>Care attributable to individual physician</a:t>
            </a:r>
            <a:endParaRPr lang="en-US" dirty="0" smtClean="0">
              <a:solidFill>
                <a:srgbClr val="7F7F7F"/>
              </a:solidFill>
            </a:endParaRPr>
          </a:p>
          <a:p>
            <a:pPr lvl="1">
              <a:lnSpc>
                <a:spcPct val="70000"/>
              </a:lnSpc>
            </a:pPr>
            <a:r>
              <a:rPr lang="en-US" dirty="0" smtClean="0"/>
              <a:t>Feasible to collect</a:t>
            </a:r>
            <a:endParaRPr lang="en-US" dirty="0" smtClean="0">
              <a:solidFill>
                <a:srgbClr val="7F7F7F"/>
              </a:solidFill>
            </a:endParaRPr>
          </a:p>
          <a:p>
            <a:pPr lvl="1">
              <a:lnSpc>
                <a:spcPct val="70000"/>
              </a:lnSpc>
            </a:pPr>
            <a:r>
              <a:rPr lang="en-US" dirty="0" smtClean="0"/>
              <a:t>Representative of activities of specialty</a:t>
            </a:r>
            <a:endParaRPr lang="en-US" dirty="0">
              <a:solidFill>
                <a:srgbClr val="7F7F7F"/>
              </a:solidFill>
            </a:endParaRPr>
          </a:p>
        </p:txBody>
      </p:sp>
      <p:sp>
        <p:nvSpPr>
          <p:cNvPr id="4" name="Content Placeholder 3"/>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2491900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quality measures</a:t>
            </a:r>
            <a:endParaRPr lang="en-US" dirty="0"/>
          </a:p>
        </p:txBody>
      </p:sp>
      <p:sp>
        <p:nvSpPr>
          <p:cNvPr id="3" name="Content Placeholder 2"/>
          <p:cNvSpPr>
            <a:spLocks noGrp="1"/>
          </p:cNvSpPr>
          <p:nvPr>
            <p:ph idx="1"/>
          </p:nvPr>
        </p:nvSpPr>
        <p:spPr/>
        <p:txBody>
          <a:bodyPr/>
          <a:lstStyle/>
          <a:p>
            <a:r>
              <a:rPr lang="en-US" dirty="0" smtClean="0"/>
              <a:t>National Quality Forum (NQF)</a:t>
            </a:r>
          </a:p>
          <a:p>
            <a:r>
              <a:rPr lang="en-US" dirty="0" smtClean="0"/>
              <a:t>Agency for Healthcare Research &amp; Quality (AHRQ)</a:t>
            </a:r>
          </a:p>
        </p:txBody>
      </p:sp>
      <p:sp>
        <p:nvSpPr>
          <p:cNvPr id="6" name="Content Placeholder 5"/>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36394415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Finding quality measures – NQF</a:t>
            </a:r>
            <a:endParaRPr lang="en-US" dirty="0"/>
          </a:p>
        </p:txBody>
      </p:sp>
      <p:sp>
        <p:nvSpPr>
          <p:cNvPr id="4" name="Content Placeholder 3"/>
          <p:cNvSpPr>
            <a:spLocks noGrp="1"/>
          </p:cNvSpPr>
          <p:nvPr>
            <p:ph idx="1"/>
          </p:nvPr>
        </p:nvSpPr>
        <p:spPr/>
        <p:txBody>
          <a:bodyPr/>
          <a:lstStyle/>
          <a:p>
            <a:r>
              <a:rPr lang="en-US" dirty="0" smtClean="0"/>
              <a:t>Image of the </a:t>
            </a:r>
            <a:r>
              <a:rPr lang="en-US" dirty="0"/>
              <a:t>NQF: Quality Positioning System</a:t>
            </a:r>
          </a:p>
        </p:txBody>
      </p:sp>
      <p:sp>
        <p:nvSpPr>
          <p:cNvPr id="5" name="Content Placeholder 4"/>
          <p:cNvSpPr>
            <a:spLocks noGrp="1"/>
          </p:cNvSpPr>
          <p:nvPr>
            <p:ph sz="quarter" idx="14"/>
          </p:nvPr>
        </p:nvSpPr>
        <p:spPr/>
        <p:txBody>
          <a:bodyPr/>
          <a:lstStyle/>
          <a:p>
            <a:endParaRPr lang="en-US"/>
          </a:p>
        </p:txBody>
      </p:sp>
      <p:pic>
        <p:nvPicPr>
          <p:cNvPr id="7" name="Picture 6"/>
          <p:cNvPicPr/>
          <p:nvPr/>
        </p:nvPicPr>
        <p:blipFill>
          <a:blip r:embed="rId4" cstate="email">
            <a:extLst>
              <a:ext uri="{28A0092B-C50C-407E-A947-70E740481C1C}">
                <a14:useLocalDpi xmlns:a14="http://schemas.microsoft.com/office/drawing/2010/main" val="0"/>
              </a:ext>
            </a:extLst>
          </a:blip>
          <a:stretch>
            <a:fillRect/>
          </a:stretch>
        </p:blipFill>
        <p:spPr>
          <a:xfrm>
            <a:off x="3943350" y="2800350"/>
            <a:ext cx="1257300" cy="1257300"/>
          </a:xfrm>
          <a:prstGeom prst="rect">
            <a:avLst/>
          </a:prstGeom>
        </p:spPr>
      </p:pic>
    </p:spTree>
    <p:custDataLst>
      <p:tags r:id="rId1"/>
    </p:custDataLst>
    <p:extLst>
      <p:ext uri="{BB962C8B-B14F-4D97-AF65-F5344CB8AC3E}">
        <p14:creationId xmlns:p14="http://schemas.microsoft.com/office/powerpoint/2010/main" val="268890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Diabetes mellitus (DM) and quality of care</a:t>
            </a:r>
            <a:endParaRPr lang="en-US" dirty="0"/>
          </a:p>
        </p:txBody>
      </p:sp>
      <p:sp>
        <p:nvSpPr>
          <p:cNvPr id="3" name="Content Placeholder 2"/>
          <p:cNvSpPr>
            <a:spLocks noGrp="1"/>
          </p:cNvSpPr>
          <p:nvPr>
            <p:ph idx="1"/>
          </p:nvPr>
        </p:nvSpPr>
        <p:spPr/>
        <p:txBody>
          <a:bodyPr/>
          <a:lstStyle/>
          <a:p>
            <a:r>
              <a:rPr lang="en-US" dirty="0" smtClean="0"/>
              <a:t>Many process measures, e.g.,</a:t>
            </a:r>
          </a:p>
          <a:p>
            <a:pPr lvl="1"/>
            <a:r>
              <a:rPr lang="en-US" dirty="0" smtClean="0"/>
              <a:t>Measurement of HbA1C</a:t>
            </a:r>
          </a:p>
          <a:p>
            <a:pPr lvl="1"/>
            <a:r>
              <a:rPr lang="en-US" dirty="0" smtClean="0"/>
              <a:t>Control of lipids and blood pressure</a:t>
            </a:r>
          </a:p>
          <a:p>
            <a:pPr lvl="1"/>
            <a:r>
              <a:rPr lang="en-US" dirty="0" smtClean="0"/>
              <a:t>Eye and foot exams</a:t>
            </a:r>
          </a:p>
          <a:p>
            <a:pPr lvl="1"/>
            <a:r>
              <a:rPr lang="en-US" dirty="0" smtClean="0"/>
              <a:t>Etc.</a:t>
            </a:r>
          </a:p>
          <a:p>
            <a:r>
              <a:rPr lang="en-US" dirty="0" smtClean="0"/>
              <a:t>Connection between process to outcome not always definitive (</a:t>
            </a:r>
            <a:r>
              <a:rPr lang="en-US" dirty="0" err="1" smtClean="0"/>
              <a:t>Pogach</a:t>
            </a:r>
            <a:r>
              <a:rPr lang="en-US" dirty="0" smtClean="0"/>
              <a:t>, 2011)</a:t>
            </a:r>
            <a:endParaRPr lang="en-US" dirty="0"/>
          </a:p>
        </p:txBody>
      </p:sp>
      <p:sp>
        <p:nvSpPr>
          <p:cNvPr id="6" name="Content Placeholder 5"/>
          <p:cNvSpPr>
            <a:spLocks noGrp="1"/>
          </p:cNvSpPr>
          <p:nvPr>
            <p:ph sz="quarter" idx="14"/>
          </p:nvPr>
        </p:nvSpPr>
        <p:spPr>
          <a:xfrm>
            <a:off x="5257800" y="6555553"/>
            <a:ext cx="3661229" cy="228600"/>
          </a:xfrm>
        </p:spPr>
        <p:txBody>
          <a:bodyPr/>
          <a:lstStyle/>
          <a:p>
            <a:r>
              <a:rPr lang="en-US" dirty="0"/>
              <a:t>(</a:t>
            </a:r>
            <a:r>
              <a:rPr lang="en-US" dirty="0" err="1"/>
              <a:t>Pogach</a:t>
            </a:r>
            <a:r>
              <a:rPr lang="en-US" dirty="0"/>
              <a:t>, 2011)</a:t>
            </a:r>
          </a:p>
          <a:p>
            <a:endParaRPr lang="en-US" dirty="0"/>
          </a:p>
        </p:txBody>
      </p:sp>
    </p:spTree>
    <p:custDataLst>
      <p:tags r:id="rId1"/>
    </p:custDataLst>
    <p:extLst>
      <p:ext uri="{BB962C8B-B14F-4D97-AF65-F5344CB8AC3E}">
        <p14:creationId xmlns:p14="http://schemas.microsoft.com/office/powerpoint/2010/main" val="12809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Primary and Secondary Use of Clinical Data from the </a:t>
            </a:r>
            <a:r>
              <a:rPr lang="en-US" dirty="0" smtClean="0"/>
              <a:t>EHR</a:t>
            </a:r>
            <a:endParaRPr lang="en-US" dirty="0"/>
          </a:p>
        </p:txBody>
      </p:sp>
      <p:sp>
        <p:nvSpPr>
          <p:cNvPr id="3" name="Content Placeholder 2"/>
          <p:cNvSpPr>
            <a:spLocks noGrp="1"/>
          </p:cNvSpPr>
          <p:nvPr>
            <p:ph idx="1"/>
          </p:nvPr>
        </p:nvSpPr>
        <p:spPr/>
        <p:txBody>
          <a:bodyPr>
            <a:normAutofit/>
          </a:bodyPr>
          <a:lstStyle/>
          <a:p>
            <a:r>
              <a:rPr lang="en-US" dirty="0" smtClean="0"/>
              <a:t>Information-related problems and solutions in healthcare</a:t>
            </a:r>
          </a:p>
          <a:p>
            <a:r>
              <a:rPr lang="en-US" dirty="0" smtClean="0"/>
              <a:t>Opportunities for secondary use or re-use of clinical data for research and other purposes</a:t>
            </a:r>
          </a:p>
          <a:p>
            <a:r>
              <a:rPr lang="en-US" dirty="0" smtClean="0"/>
              <a:t>Healthcare quality measurement and improvement</a:t>
            </a:r>
          </a:p>
        </p:txBody>
      </p:sp>
      <p:sp>
        <p:nvSpPr>
          <p:cNvPr id="6" name="Content Placeholder 5"/>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25075027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quality of DM care</a:t>
            </a:r>
            <a:endParaRPr lang="en-US" dirty="0"/>
          </a:p>
        </p:txBody>
      </p:sp>
      <p:sp>
        <p:nvSpPr>
          <p:cNvPr id="3" name="Content Placeholder 2"/>
          <p:cNvSpPr>
            <a:spLocks noGrp="1"/>
          </p:cNvSpPr>
          <p:nvPr>
            <p:ph idx="1"/>
          </p:nvPr>
        </p:nvSpPr>
        <p:spPr/>
        <p:txBody>
          <a:bodyPr/>
          <a:lstStyle/>
          <a:p>
            <a:r>
              <a:rPr lang="en-US" dirty="0"/>
              <a:t>Image of the NQF: Quality Positioning System</a:t>
            </a:r>
          </a:p>
          <a:p>
            <a:endParaRPr lang="en-US" dirty="0"/>
          </a:p>
        </p:txBody>
      </p:sp>
      <p:sp>
        <p:nvSpPr>
          <p:cNvPr id="4" name="Content Placeholder 3"/>
          <p:cNvSpPr>
            <a:spLocks noGrp="1"/>
          </p:cNvSpPr>
          <p:nvPr>
            <p:ph sz="quarter" idx="14"/>
          </p:nvPr>
        </p:nvSpPr>
        <p:spPr/>
        <p:txBody>
          <a:bodyPr/>
          <a:lstStyle/>
          <a:p>
            <a:endParaRPr lang="en-US"/>
          </a:p>
        </p:txBody>
      </p:sp>
      <p:pic>
        <p:nvPicPr>
          <p:cNvPr id="8" name="Picture 7"/>
          <p:cNvPicPr/>
          <p:nvPr/>
        </p:nvPicPr>
        <p:blipFill>
          <a:blip r:embed="rId4" cstate="email">
            <a:extLst>
              <a:ext uri="{28A0092B-C50C-407E-A947-70E740481C1C}">
                <a14:useLocalDpi xmlns:a14="http://schemas.microsoft.com/office/drawing/2010/main" val="0"/>
              </a:ext>
            </a:extLst>
          </a:blip>
          <a:stretch>
            <a:fillRect/>
          </a:stretch>
        </p:blipFill>
        <p:spPr>
          <a:xfrm>
            <a:off x="3943350" y="2800350"/>
            <a:ext cx="1257300" cy="1257300"/>
          </a:xfrm>
          <a:prstGeom prst="rect">
            <a:avLst/>
          </a:prstGeom>
        </p:spPr>
      </p:pic>
    </p:spTree>
    <p:custDataLst>
      <p:tags r:id="rId1"/>
    </p:custDataLst>
    <p:extLst>
      <p:ext uri="{BB962C8B-B14F-4D97-AF65-F5344CB8AC3E}">
        <p14:creationId xmlns:p14="http://schemas.microsoft.com/office/powerpoint/2010/main" val="4266898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well-known measure is HbA1C</a:t>
            </a:r>
            <a:endParaRPr lang="en-US" dirty="0"/>
          </a:p>
        </p:txBody>
      </p:sp>
      <p:sp>
        <p:nvSpPr>
          <p:cNvPr id="3" name="Content Placeholder 2"/>
          <p:cNvSpPr>
            <a:spLocks noGrp="1"/>
          </p:cNvSpPr>
          <p:nvPr>
            <p:ph idx="1"/>
          </p:nvPr>
        </p:nvSpPr>
        <p:spPr/>
        <p:txBody>
          <a:bodyPr/>
          <a:lstStyle/>
          <a:p>
            <a:r>
              <a:rPr lang="en-US" dirty="0"/>
              <a:t>Image of the NQF: Quality Positioning System</a:t>
            </a:r>
          </a:p>
          <a:p>
            <a:endParaRPr lang="en-US" dirty="0"/>
          </a:p>
        </p:txBody>
      </p:sp>
      <p:sp>
        <p:nvSpPr>
          <p:cNvPr id="4" name="Content Placeholder 3"/>
          <p:cNvSpPr>
            <a:spLocks noGrp="1"/>
          </p:cNvSpPr>
          <p:nvPr>
            <p:ph sz="quarter" idx="14"/>
          </p:nvPr>
        </p:nvSpPr>
        <p:spPr/>
        <p:txBody>
          <a:bodyPr/>
          <a:lstStyle/>
          <a:p>
            <a:endParaRPr lang="en-US"/>
          </a:p>
        </p:txBody>
      </p:sp>
      <p:pic>
        <p:nvPicPr>
          <p:cNvPr id="7" name="Picture 6"/>
          <p:cNvPicPr/>
          <p:nvPr/>
        </p:nvPicPr>
        <p:blipFill>
          <a:blip r:embed="rId4" cstate="email">
            <a:extLst>
              <a:ext uri="{28A0092B-C50C-407E-A947-70E740481C1C}">
                <a14:useLocalDpi xmlns:a14="http://schemas.microsoft.com/office/drawing/2010/main" val="0"/>
              </a:ext>
            </a:extLst>
          </a:blip>
          <a:stretch>
            <a:fillRect/>
          </a:stretch>
        </p:blipFill>
        <p:spPr>
          <a:xfrm>
            <a:off x="3943350" y="2800350"/>
            <a:ext cx="1257300" cy="1257300"/>
          </a:xfrm>
          <a:prstGeom prst="rect">
            <a:avLst/>
          </a:prstGeom>
        </p:spPr>
      </p:pic>
    </p:spTree>
    <p:custDataLst>
      <p:tags r:id="rId1"/>
    </p:custDataLst>
    <p:extLst>
      <p:ext uri="{BB962C8B-B14F-4D97-AF65-F5344CB8AC3E}">
        <p14:creationId xmlns:p14="http://schemas.microsoft.com/office/powerpoint/2010/main" val="31071837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measure is of HbA1C level</a:t>
            </a:r>
            <a:endParaRPr lang="en-US" dirty="0"/>
          </a:p>
        </p:txBody>
      </p:sp>
      <p:sp>
        <p:nvSpPr>
          <p:cNvPr id="5" name="Content Placeholder 4"/>
          <p:cNvSpPr>
            <a:spLocks noGrp="1"/>
          </p:cNvSpPr>
          <p:nvPr>
            <p:ph idx="1"/>
          </p:nvPr>
        </p:nvSpPr>
        <p:spPr/>
        <p:txBody>
          <a:bodyPr/>
          <a:lstStyle/>
          <a:p>
            <a:r>
              <a:rPr lang="en-US" dirty="0"/>
              <a:t>Image of the NQF: Quality Positioning System</a:t>
            </a:r>
          </a:p>
          <a:p>
            <a:endParaRPr lang="en-US" dirty="0"/>
          </a:p>
        </p:txBody>
      </p:sp>
      <p:sp>
        <p:nvSpPr>
          <p:cNvPr id="6" name="Content Placeholder 5"/>
          <p:cNvSpPr>
            <a:spLocks noGrp="1"/>
          </p:cNvSpPr>
          <p:nvPr>
            <p:ph sz="quarter" idx="14"/>
          </p:nvPr>
        </p:nvSpPr>
        <p:spPr/>
        <p:txBody>
          <a:bodyPr/>
          <a:lstStyle/>
          <a:p>
            <a:endParaRPr lang="en-US"/>
          </a:p>
        </p:txBody>
      </p:sp>
      <p:pic>
        <p:nvPicPr>
          <p:cNvPr id="7" name="Picture 6"/>
          <p:cNvPicPr/>
          <p:nvPr/>
        </p:nvPicPr>
        <p:blipFill>
          <a:blip r:embed="rId4" cstate="email">
            <a:extLst>
              <a:ext uri="{28A0092B-C50C-407E-A947-70E740481C1C}">
                <a14:useLocalDpi xmlns:a14="http://schemas.microsoft.com/office/drawing/2010/main" val="0"/>
              </a:ext>
            </a:extLst>
          </a:blip>
          <a:stretch>
            <a:fillRect/>
          </a:stretch>
        </p:blipFill>
        <p:spPr>
          <a:xfrm>
            <a:off x="3943350" y="2800350"/>
            <a:ext cx="1257300" cy="1257300"/>
          </a:xfrm>
          <a:prstGeom prst="rect">
            <a:avLst/>
          </a:prstGeom>
        </p:spPr>
      </p:pic>
    </p:spTree>
    <p:custDataLst>
      <p:tags r:id="rId1"/>
    </p:custDataLst>
    <p:extLst>
      <p:ext uri="{BB962C8B-B14F-4D97-AF65-F5344CB8AC3E}">
        <p14:creationId xmlns:p14="http://schemas.microsoft.com/office/powerpoint/2010/main" val="27768199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Issues with DM and quality measures</a:t>
            </a:r>
            <a:endParaRPr lang="en-US" dirty="0"/>
          </a:p>
        </p:txBody>
      </p:sp>
      <p:sp>
        <p:nvSpPr>
          <p:cNvPr id="3" name="Content Placeholder 2"/>
          <p:cNvSpPr>
            <a:spLocks noGrp="1"/>
          </p:cNvSpPr>
          <p:nvPr>
            <p:ph idx="1"/>
          </p:nvPr>
        </p:nvSpPr>
        <p:spPr/>
        <p:txBody>
          <a:bodyPr>
            <a:normAutofit/>
          </a:bodyPr>
          <a:lstStyle/>
          <a:p>
            <a:r>
              <a:rPr lang="en-US" dirty="0" smtClean="0"/>
              <a:t>Conventional wisdom was that tighter control of blood sugar (HbA1C &lt; 7), blood pressure (&lt;130/80), lipids (LDL-C &lt; 100), etc. was better in Type 2 DM</a:t>
            </a:r>
          </a:p>
          <a:p>
            <a:r>
              <a:rPr lang="en-US" dirty="0" smtClean="0"/>
              <a:t>Several RCTs showed otherwise</a:t>
            </a:r>
          </a:p>
          <a:p>
            <a:pPr lvl="1"/>
            <a:r>
              <a:rPr lang="en-US" dirty="0" smtClean="0"/>
              <a:t>ACCORD trial prematurely terminated due to excess deaths in intensive treatment (HbA1C, blood pressure) group </a:t>
            </a:r>
          </a:p>
          <a:p>
            <a:pPr lvl="1"/>
            <a:r>
              <a:rPr lang="en-US" dirty="0"/>
              <a:t>L</a:t>
            </a:r>
            <a:r>
              <a:rPr lang="en-US" dirty="0" smtClean="0"/>
              <a:t>ed to modifications in quality measurements </a:t>
            </a:r>
          </a:p>
          <a:p>
            <a:r>
              <a:rPr lang="en-US" dirty="0" smtClean="0"/>
              <a:t>DM also hard to determine definitively in EHRs </a:t>
            </a:r>
            <a:endParaRPr lang="en-US" dirty="0"/>
          </a:p>
        </p:txBody>
      </p:sp>
      <p:sp>
        <p:nvSpPr>
          <p:cNvPr id="6" name="Content Placeholder 5"/>
          <p:cNvSpPr>
            <a:spLocks noGrp="1"/>
          </p:cNvSpPr>
          <p:nvPr>
            <p:ph sz="quarter" idx="14"/>
          </p:nvPr>
        </p:nvSpPr>
        <p:spPr>
          <a:xfrm>
            <a:off x="2971800" y="6555553"/>
            <a:ext cx="5947229" cy="228600"/>
          </a:xfrm>
        </p:spPr>
        <p:txBody>
          <a:bodyPr/>
          <a:lstStyle/>
          <a:p>
            <a:r>
              <a:rPr lang="en-US" dirty="0"/>
              <a:t>(Ismail-</a:t>
            </a:r>
            <a:r>
              <a:rPr lang="en-US" dirty="0" err="1"/>
              <a:t>Beigi</a:t>
            </a:r>
            <a:r>
              <a:rPr lang="en-US" dirty="0"/>
              <a:t>, 2010; Cushman, 2010</a:t>
            </a:r>
            <a:r>
              <a:rPr lang="en-US" dirty="0" smtClean="0"/>
              <a:t>), (</a:t>
            </a:r>
            <a:r>
              <a:rPr lang="en-US" dirty="0" err="1"/>
              <a:t>Pogach</a:t>
            </a:r>
            <a:r>
              <a:rPr lang="en-US" dirty="0"/>
              <a:t>, 2011</a:t>
            </a:r>
            <a:r>
              <a:rPr lang="en-US" dirty="0" smtClean="0"/>
              <a:t>), (</a:t>
            </a:r>
            <a:r>
              <a:rPr lang="en-US" dirty="0"/>
              <a:t>Wei, 2013)</a:t>
            </a:r>
          </a:p>
        </p:txBody>
      </p:sp>
    </p:spTree>
    <p:custDataLst>
      <p:tags r:id="rId1"/>
    </p:custDataLst>
    <p:extLst>
      <p:ext uri="{BB962C8B-B14F-4D97-AF65-F5344CB8AC3E}">
        <p14:creationId xmlns:p14="http://schemas.microsoft.com/office/powerpoint/2010/main" val="17399672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a:t>Please download the resource list with useful links from the “Resources” tab in the upper right of the player. </a:t>
            </a:r>
            <a:endParaRPr lang="en-US" dirty="0" smtClean="0"/>
          </a:p>
          <a:p>
            <a:r>
              <a:rPr lang="en-US" dirty="0" smtClean="0"/>
              <a:t>This </a:t>
            </a:r>
            <a:r>
              <a:rPr lang="en-US" dirty="0"/>
              <a:t>course was made possible under a grant from the NIH (# </a:t>
            </a:r>
            <a:r>
              <a:rPr lang="en-US" dirty="0">
                <a:hlinkClick r:id="rId3"/>
              </a:rPr>
              <a:t>1R25GM114820-01</a:t>
            </a:r>
            <a:r>
              <a:rPr lang="en-US" dirty="0"/>
              <a:t>)</a:t>
            </a:r>
          </a:p>
          <a:p>
            <a:endParaRPr lang="en-US" dirty="0"/>
          </a:p>
        </p:txBody>
      </p:sp>
      <p:sp>
        <p:nvSpPr>
          <p:cNvPr id="5" name="Content Placeholder 4"/>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3572805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a:defRPr/>
            </a:pPr>
            <a:r>
              <a:rPr lang="en-US" dirty="0" smtClean="0"/>
              <a:t>Many problems in healthcare have information-related solutions</a:t>
            </a:r>
          </a:p>
        </p:txBody>
      </p:sp>
      <p:sp>
        <p:nvSpPr>
          <p:cNvPr id="11267" name="Rectangle 3"/>
          <p:cNvSpPr>
            <a:spLocks noGrp="1" noChangeArrowheads="1"/>
          </p:cNvSpPr>
          <p:nvPr>
            <p:ph idx="1"/>
          </p:nvPr>
        </p:nvSpPr>
        <p:spPr/>
        <p:txBody>
          <a:bodyPr>
            <a:normAutofit/>
          </a:bodyPr>
          <a:lstStyle/>
          <a:p>
            <a:pPr>
              <a:defRPr/>
            </a:pPr>
            <a:r>
              <a:rPr lang="en-US" dirty="0" smtClean="0"/>
              <a:t>Quality – not as good as it could be </a:t>
            </a:r>
          </a:p>
          <a:p>
            <a:pPr>
              <a:defRPr/>
            </a:pPr>
            <a:r>
              <a:rPr lang="en-US" dirty="0" smtClean="0"/>
              <a:t>Safety – errors cause morbidity and mortality; many preventable </a:t>
            </a:r>
          </a:p>
          <a:p>
            <a:pPr>
              <a:defRPr/>
            </a:pPr>
            <a:r>
              <a:rPr lang="en-US" dirty="0" smtClean="0"/>
              <a:t>Cost – rising costs not sustainable; US spends more but gets less </a:t>
            </a:r>
          </a:p>
          <a:p>
            <a:pPr>
              <a:defRPr/>
            </a:pPr>
            <a:r>
              <a:rPr lang="en-US" dirty="0" smtClean="0"/>
              <a:t>Inaccessible information – missing information frequently in primary care </a:t>
            </a:r>
          </a:p>
        </p:txBody>
      </p:sp>
      <p:sp>
        <p:nvSpPr>
          <p:cNvPr id="3" name="Content Placeholder 2"/>
          <p:cNvSpPr>
            <a:spLocks noGrp="1"/>
          </p:cNvSpPr>
          <p:nvPr>
            <p:ph sz="quarter" idx="14"/>
          </p:nvPr>
        </p:nvSpPr>
        <p:spPr>
          <a:xfrm>
            <a:off x="224972" y="6439437"/>
            <a:ext cx="8694058" cy="344716"/>
          </a:xfrm>
        </p:spPr>
        <p:txBody>
          <a:bodyPr/>
          <a:lstStyle/>
          <a:p>
            <a:pPr>
              <a:lnSpc>
                <a:spcPct val="100000"/>
              </a:lnSpc>
              <a:spcBef>
                <a:spcPts val="0"/>
              </a:spcBef>
              <a:spcAft>
                <a:spcPts val="0"/>
              </a:spcAft>
            </a:pPr>
            <a:r>
              <a:rPr lang="en-US" dirty="0"/>
              <a:t>(</a:t>
            </a:r>
            <a:r>
              <a:rPr lang="en-US" dirty="0" err="1"/>
              <a:t>McGlynn</a:t>
            </a:r>
            <a:r>
              <a:rPr lang="en-US" dirty="0"/>
              <a:t>, 2003; Schoen, 2009; NCQA, 2010</a:t>
            </a:r>
            <a:r>
              <a:rPr lang="en-US" dirty="0" smtClean="0"/>
              <a:t>), (</a:t>
            </a:r>
            <a:r>
              <a:rPr lang="en-US" dirty="0"/>
              <a:t>Kohn, 2000; </a:t>
            </a:r>
            <a:r>
              <a:rPr lang="en-US" dirty="0" err="1"/>
              <a:t>Classen</a:t>
            </a:r>
            <a:r>
              <a:rPr lang="en-US" dirty="0"/>
              <a:t>, 2011; van den </a:t>
            </a:r>
            <a:r>
              <a:rPr lang="en-US" dirty="0" err="1"/>
              <a:t>Bos</a:t>
            </a:r>
            <a:r>
              <a:rPr lang="en-US" dirty="0"/>
              <a:t>, 2011; Smith 2012</a:t>
            </a:r>
            <a:r>
              <a:rPr lang="en-US" dirty="0" smtClean="0"/>
              <a:t>), </a:t>
            </a:r>
          </a:p>
          <a:p>
            <a:pPr>
              <a:lnSpc>
                <a:spcPct val="100000"/>
              </a:lnSpc>
              <a:spcBef>
                <a:spcPts val="0"/>
              </a:spcBef>
              <a:spcAft>
                <a:spcPts val="0"/>
              </a:spcAft>
            </a:pPr>
            <a:r>
              <a:rPr lang="en-US" dirty="0" smtClean="0"/>
              <a:t>(</a:t>
            </a:r>
            <a:r>
              <a:rPr lang="en-US" dirty="0" err="1"/>
              <a:t>Angrisano</a:t>
            </a:r>
            <a:r>
              <a:rPr lang="en-US" dirty="0"/>
              <a:t>, 2007; Brill, 2013</a:t>
            </a:r>
            <a:r>
              <a:rPr lang="en-US" dirty="0" smtClean="0"/>
              <a:t>), (</a:t>
            </a:r>
            <a:r>
              <a:rPr lang="en-US" dirty="0"/>
              <a:t>Smith, 2005)</a:t>
            </a:r>
          </a:p>
          <a:p>
            <a:endParaRPr lang="en-US" dirty="0"/>
          </a:p>
        </p:txBody>
      </p:sp>
    </p:spTree>
    <p:custDataLst>
      <p:tags r:id="rId1"/>
    </p:custDataLst>
    <p:extLst>
      <p:ext uri="{BB962C8B-B14F-4D97-AF65-F5344CB8AC3E}">
        <p14:creationId xmlns:p14="http://schemas.microsoft.com/office/powerpoint/2010/main" val="3160083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pPr>
              <a:defRPr/>
            </a:pPr>
            <a:r>
              <a:rPr lang="en-US" dirty="0" smtClean="0"/>
              <a:t>Growing evidence that information interventions are part of solution</a:t>
            </a:r>
          </a:p>
        </p:txBody>
      </p:sp>
      <p:sp>
        <p:nvSpPr>
          <p:cNvPr id="23555" name="Content Placeholder 2"/>
          <p:cNvSpPr>
            <a:spLocks noGrp="1"/>
          </p:cNvSpPr>
          <p:nvPr>
            <p:ph idx="1"/>
          </p:nvPr>
        </p:nvSpPr>
        <p:spPr/>
        <p:txBody>
          <a:bodyPr>
            <a:normAutofit/>
          </a:bodyPr>
          <a:lstStyle/>
          <a:p>
            <a:pPr>
              <a:buFont typeface="Arial" pitchFamily="34" charset="0"/>
              <a:buChar char="•"/>
              <a:defRPr/>
            </a:pPr>
            <a:r>
              <a:rPr lang="en-US" dirty="0" smtClean="0"/>
              <a:t>Systematic reviews have identified benefits in a variety of areas, although</a:t>
            </a:r>
          </a:p>
          <a:p>
            <a:pPr lvl="1">
              <a:buFont typeface="Arial" pitchFamily="34" charset="0"/>
              <a:buChar char="•"/>
              <a:defRPr/>
            </a:pPr>
            <a:r>
              <a:rPr lang="en-US" dirty="0" smtClean="0"/>
              <a:t>Quality of many studies could be better</a:t>
            </a:r>
          </a:p>
          <a:p>
            <a:pPr lvl="1">
              <a:buFont typeface="Arial" pitchFamily="34" charset="0"/>
              <a:buChar char="•"/>
              <a:defRPr/>
            </a:pPr>
            <a:r>
              <a:rPr lang="en-US" dirty="0" smtClean="0"/>
              <a:t>Large number of early studies came from a small number of “health IT leader” institutions</a:t>
            </a:r>
          </a:p>
          <a:p>
            <a:pPr lvl="1">
              <a:buFont typeface="Arial" pitchFamily="34" charset="0"/>
              <a:buChar char="•"/>
              <a:defRPr/>
            </a:pPr>
            <a:endParaRPr lang="en-US" dirty="0"/>
          </a:p>
          <a:p>
            <a:pPr lvl="1">
              <a:buFont typeface="Arial" pitchFamily="34" charset="0"/>
              <a:buChar char="•"/>
              <a:defRPr/>
            </a:pPr>
            <a:endParaRPr lang="en-US" dirty="0" smtClean="0"/>
          </a:p>
          <a:p>
            <a:pPr marL="342900" lvl="1" indent="0">
              <a:buNone/>
              <a:defRPr/>
            </a:pPr>
            <a:r>
              <a:rPr lang="en-US" dirty="0" smtClean="0"/>
              <a:t>Figure </a:t>
            </a:r>
            <a:r>
              <a:rPr lang="en-US" dirty="0"/>
              <a:t>from </a:t>
            </a:r>
            <a:r>
              <a:rPr lang="en-US" dirty="0" err="1"/>
              <a:t>Buntin</a:t>
            </a:r>
            <a:r>
              <a:rPr lang="en-US" dirty="0"/>
              <a:t>, MB, Burke, MF, et al. (2011). The benefits of health information technology: a review of the recent literature shows predominantly positive results. Health Affairs. 30: 464-471.</a:t>
            </a:r>
            <a:endParaRPr lang="en-US" dirty="0" smtClean="0"/>
          </a:p>
        </p:txBody>
      </p:sp>
      <p:sp>
        <p:nvSpPr>
          <p:cNvPr id="2" name="Content Placeholder 1"/>
          <p:cNvSpPr>
            <a:spLocks noGrp="1"/>
          </p:cNvSpPr>
          <p:nvPr>
            <p:ph sz="quarter" idx="14"/>
          </p:nvPr>
        </p:nvSpPr>
        <p:spPr>
          <a:xfrm>
            <a:off x="2819400" y="6555553"/>
            <a:ext cx="6099629" cy="228600"/>
          </a:xfrm>
        </p:spPr>
        <p:txBody>
          <a:bodyPr/>
          <a:lstStyle/>
          <a:p>
            <a:r>
              <a:rPr lang="en-US" dirty="0"/>
              <a:t>(Chaudhry, 2006; </a:t>
            </a:r>
            <a:r>
              <a:rPr lang="en-US" dirty="0" err="1"/>
              <a:t>Goldzweig</a:t>
            </a:r>
            <a:r>
              <a:rPr lang="en-US" dirty="0"/>
              <a:t>, 2009; </a:t>
            </a:r>
            <a:r>
              <a:rPr lang="en-US" dirty="0" err="1"/>
              <a:t>Buntin</a:t>
            </a:r>
            <a:r>
              <a:rPr lang="en-US" dirty="0"/>
              <a:t>, 2011; Jones, 2014)</a:t>
            </a:r>
          </a:p>
        </p:txBody>
      </p:sp>
      <p:pic>
        <p:nvPicPr>
          <p:cNvPr id="9" name="Picture 8"/>
          <p:cNvPicPr/>
          <p:nvPr/>
        </p:nvPicPr>
        <p:blipFill>
          <a:blip r:embed="rId4" cstate="email">
            <a:extLst>
              <a:ext uri="{28A0092B-C50C-407E-A947-70E740481C1C}">
                <a14:useLocalDpi xmlns:a14="http://schemas.microsoft.com/office/drawing/2010/main" val="0"/>
              </a:ext>
            </a:extLst>
          </a:blip>
          <a:stretch>
            <a:fillRect/>
          </a:stretch>
        </p:blipFill>
        <p:spPr>
          <a:xfrm>
            <a:off x="3943350" y="4800600"/>
            <a:ext cx="1257300" cy="1257300"/>
          </a:xfrm>
          <a:prstGeom prst="rect">
            <a:avLst/>
          </a:prstGeom>
        </p:spPr>
      </p:pic>
    </p:spTree>
    <p:custDataLst>
      <p:tags r:id="rId1"/>
    </p:custDataLst>
    <p:extLst>
      <p:ext uri="{BB962C8B-B14F-4D97-AF65-F5344CB8AC3E}">
        <p14:creationId xmlns:p14="http://schemas.microsoft.com/office/powerpoint/2010/main" val="1658161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fontScale="90000"/>
          </a:bodyPr>
          <a:lstStyle/>
          <a:p>
            <a:pPr>
              <a:defRPr/>
            </a:pPr>
            <a:r>
              <a:rPr lang="en-US" dirty="0" smtClean="0"/>
              <a:t>What are the major challenges in getting where we want? </a:t>
            </a:r>
          </a:p>
        </p:txBody>
      </p:sp>
      <p:sp>
        <p:nvSpPr>
          <p:cNvPr id="2" name="Content Placeholder 1"/>
          <p:cNvSpPr>
            <a:spLocks noGrp="1"/>
          </p:cNvSpPr>
          <p:nvPr>
            <p:ph idx="1"/>
          </p:nvPr>
        </p:nvSpPr>
        <p:spPr/>
        <p:txBody>
          <a:bodyPr/>
          <a:lstStyle/>
          <a:p>
            <a:pPr>
              <a:buFontTx/>
              <a:buChar char="•"/>
              <a:defRPr/>
            </a:pPr>
            <a:r>
              <a:rPr lang="en-US" dirty="0"/>
              <a:t> Cost</a:t>
            </a:r>
          </a:p>
          <a:p>
            <a:pPr>
              <a:buFontTx/>
              <a:buChar char="•"/>
              <a:defRPr/>
            </a:pPr>
            <a:r>
              <a:rPr lang="en-US" dirty="0"/>
              <a:t> Technical challenges</a:t>
            </a:r>
          </a:p>
          <a:p>
            <a:pPr>
              <a:buFontTx/>
              <a:buChar char="•"/>
              <a:defRPr/>
            </a:pPr>
            <a:r>
              <a:rPr lang="en-US" dirty="0"/>
              <a:t> Interoperability</a:t>
            </a:r>
          </a:p>
          <a:p>
            <a:pPr>
              <a:buFontTx/>
              <a:buChar char="•"/>
              <a:defRPr/>
            </a:pPr>
            <a:r>
              <a:rPr lang="en-US" dirty="0"/>
              <a:t> Privacy and confidentiality</a:t>
            </a:r>
          </a:p>
          <a:p>
            <a:pPr>
              <a:buFontTx/>
              <a:buChar char="•"/>
              <a:defRPr/>
            </a:pPr>
            <a:r>
              <a:rPr lang="en-US" dirty="0"/>
              <a:t> Workforce</a:t>
            </a:r>
          </a:p>
          <a:p>
            <a:endParaRPr lang="en-US" dirty="0"/>
          </a:p>
        </p:txBody>
      </p:sp>
      <p:sp>
        <p:nvSpPr>
          <p:cNvPr id="3" name="Content Placeholder 2"/>
          <p:cNvSpPr>
            <a:spLocks noGrp="1"/>
          </p:cNvSpPr>
          <p:nvPr>
            <p:ph sz="quarter" idx="14"/>
          </p:nvPr>
        </p:nvSpPr>
        <p:spPr>
          <a:xfrm>
            <a:off x="4114800" y="6555553"/>
            <a:ext cx="4804229" cy="228600"/>
          </a:xfrm>
        </p:spPr>
        <p:txBody>
          <a:bodyPr/>
          <a:lstStyle/>
          <a:p>
            <a:r>
              <a:rPr lang="en-US" dirty="0"/>
              <a:t>(</a:t>
            </a:r>
            <a:r>
              <a:rPr lang="en-US" dirty="0" err="1"/>
              <a:t>Hersh</a:t>
            </a:r>
            <a:r>
              <a:rPr lang="en-US" dirty="0"/>
              <a:t>, 2004)</a:t>
            </a:r>
          </a:p>
        </p:txBody>
      </p:sp>
    </p:spTree>
    <p:custDataLst>
      <p:tags r:id="rId1"/>
    </p:custDataLst>
    <p:extLst>
      <p:ext uri="{BB962C8B-B14F-4D97-AF65-F5344CB8AC3E}">
        <p14:creationId xmlns:p14="http://schemas.microsoft.com/office/powerpoint/2010/main" val="332387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pPr>
              <a:defRPr/>
            </a:pPr>
            <a:r>
              <a:rPr lang="en-US" dirty="0" smtClean="0"/>
              <a:t>US has made substantial investment in health information technology (HIT)</a:t>
            </a:r>
          </a:p>
        </p:txBody>
      </p:sp>
      <p:sp>
        <p:nvSpPr>
          <p:cNvPr id="4" name="Content Placeholder 3"/>
          <p:cNvSpPr>
            <a:spLocks noGrp="1"/>
          </p:cNvSpPr>
          <p:nvPr>
            <p:ph idx="1"/>
          </p:nvPr>
        </p:nvSpPr>
        <p:spPr/>
        <p:txBody>
          <a:bodyPr/>
          <a:lstStyle/>
          <a:p>
            <a:pPr marL="0" indent="0">
              <a:buNone/>
            </a:pPr>
            <a:r>
              <a:rPr lang="en-US" dirty="0"/>
              <a:t>“To improve the quality of our health care while lowering its cost, we will make the immediate investments necessary to ensure that within five years, all of America’s medical records are computerized … It just won’t save billions of dollars and thousands of jobs – it will save lives by reducing the deadly but preventable medical errors that pervade our health care system.”</a:t>
            </a:r>
          </a:p>
          <a:p>
            <a:pPr marL="0" indent="0">
              <a:buNone/>
            </a:pPr>
            <a:r>
              <a:rPr lang="en-US" dirty="0" smtClean="0"/>
              <a:t>- </a:t>
            </a:r>
            <a:r>
              <a:rPr lang="en-US" dirty="0"/>
              <a:t>President-Elect Barack Obama January 5, 2009</a:t>
            </a:r>
          </a:p>
          <a:p>
            <a:pPr>
              <a:defRPr/>
            </a:pPr>
            <a:r>
              <a:rPr lang="en-US" dirty="0"/>
              <a:t>Health Information Technology for Economic and Clinical Health (HITECH) Act of the American Recovery and Reinvestment Act (ARRA) </a:t>
            </a:r>
            <a:endParaRPr lang="en-US" dirty="0" smtClean="0"/>
          </a:p>
          <a:p>
            <a:pPr>
              <a:defRPr/>
            </a:pPr>
            <a:r>
              <a:rPr lang="en-US" dirty="0" smtClean="0"/>
              <a:t>Incentives </a:t>
            </a:r>
            <a:r>
              <a:rPr lang="en-US" dirty="0"/>
              <a:t>for electronic health record (EHR) adoption by physicians and hospitals (up to $27B)</a:t>
            </a:r>
          </a:p>
          <a:p>
            <a:pPr marL="628650" lvl="1" indent="-285750">
              <a:defRPr/>
            </a:pPr>
            <a:r>
              <a:rPr lang="en-US" dirty="0"/>
              <a:t>Direct grants administered by federal agencies ($2B)</a:t>
            </a:r>
          </a:p>
          <a:p>
            <a:endParaRPr lang="en-US" dirty="0"/>
          </a:p>
        </p:txBody>
      </p:sp>
      <p:sp>
        <p:nvSpPr>
          <p:cNvPr id="5" name="Content Placeholder 4"/>
          <p:cNvSpPr>
            <a:spLocks noGrp="1"/>
          </p:cNvSpPr>
          <p:nvPr>
            <p:ph sz="quarter" idx="14"/>
          </p:nvPr>
        </p:nvSpPr>
        <p:spPr>
          <a:xfrm>
            <a:off x="6781800" y="6555553"/>
            <a:ext cx="2137229" cy="228600"/>
          </a:xfrm>
        </p:spPr>
        <p:txBody>
          <a:bodyPr/>
          <a:lstStyle/>
          <a:p>
            <a:r>
              <a:rPr lang="en-US" dirty="0"/>
              <a:t>(Blumenthal, 2011)</a:t>
            </a:r>
          </a:p>
          <a:p>
            <a:endParaRPr lang="en-US" dirty="0"/>
          </a:p>
        </p:txBody>
      </p:sp>
    </p:spTree>
    <p:custDataLst>
      <p:tags r:id="rId1"/>
    </p:custDataLst>
    <p:extLst>
      <p:ext uri="{BB962C8B-B14F-4D97-AF65-F5344CB8AC3E}">
        <p14:creationId xmlns:p14="http://schemas.microsoft.com/office/powerpoint/2010/main" val="38810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4" cstate="email">
            <a:lum bright="70000" contrast="-70000"/>
            <a:extLst>
              <a:ext uri="{28A0092B-C50C-407E-A947-70E740481C1C}">
                <a14:useLocalDpi xmlns:a14="http://schemas.microsoft.com/office/drawing/2010/main" val="0"/>
              </a:ext>
            </a:extLst>
          </a:blip>
          <a:stretch>
            <a:fillRect/>
          </a:stretch>
        </p:blipFill>
        <p:spPr>
          <a:xfrm>
            <a:off x="3943350" y="2933700"/>
            <a:ext cx="1257300" cy="1257300"/>
          </a:xfrm>
          <a:prstGeom prst="rect">
            <a:avLst/>
          </a:prstGeom>
        </p:spPr>
      </p:pic>
      <p:sp>
        <p:nvSpPr>
          <p:cNvPr id="37890" name="Title 1"/>
          <p:cNvSpPr>
            <a:spLocks noGrp="1"/>
          </p:cNvSpPr>
          <p:nvPr>
            <p:ph type="title"/>
          </p:nvPr>
        </p:nvSpPr>
        <p:spPr/>
        <p:txBody>
          <a:bodyPr>
            <a:normAutofit fontScale="90000"/>
          </a:bodyPr>
          <a:lstStyle/>
          <a:p>
            <a:pPr>
              <a:defRPr/>
            </a:pPr>
            <a:r>
              <a:rPr lang="en-US" dirty="0" smtClean="0"/>
              <a:t>Which has led to significant EHR adoption in the US</a:t>
            </a:r>
          </a:p>
        </p:txBody>
      </p:sp>
      <p:sp>
        <p:nvSpPr>
          <p:cNvPr id="8" name="TextBox 7"/>
          <p:cNvSpPr txBox="1"/>
          <p:nvPr/>
        </p:nvSpPr>
        <p:spPr>
          <a:xfrm>
            <a:off x="224972" y="1371600"/>
            <a:ext cx="4118428" cy="1600438"/>
          </a:xfrm>
          <a:prstGeom prst="rect">
            <a:avLst/>
          </a:prstGeom>
          <a:noFill/>
        </p:spPr>
        <p:txBody>
          <a:bodyPr wrap="square">
            <a:spAutoFit/>
          </a:bodyPr>
          <a:lstStyle/>
          <a:p>
            <a:pPr>
              <a:defRPr/>
            </a:pPr>
            <a:r>
              <a:rPr lang="en-US" sz="1400" dirty="0" smtClean="0">
                <a:solidFill>
                  <a:schemeClr val="tx2"/>
                </a:solidFill>
                <a:latin typeface="+mn-lt"/>
              </a:rPr>
              <a:t>Office-based physicians</a:t>
            </a:r>
          </a:p>
          <a:p>
            <a:pPr>
              <a:defRPr/>
            </a:pPr>
            <a:r>
              <a:rPr lang="en-US" sz="1400" dirty="0" smtClean="0">
                <a:solidFill>
                  <a:schemeClr val="tx2"/>
                </a:solidFill>
                <a:latin typeface="+mn-lt"/>
              </a:rPr>
              <a:t>Figure </a:t>
            </a:r>
            <a:r>
              <a:rPr lang="en-US" sz="1400" dirty="0">
                <a:solidFill>
                  <a:schemeClr val="tx2"/>
                </a:solidFill>
                <a:latin typeface="+mn-lt"/>
              </a:rPr>
              <a:t>from Hsiao, CJ and </a:t>
            </a:r>
            <a:r>
              <a:rPr lang="en-US" sz="1400" dirty="0" err="1">
                <a:solidFill>
                  <a:schemeClr val="tx2"/>
                </a:solidFill>
                <a:latin typeface="+mn-lt"/>
              </a:rPr>
              <a:t>Hing</a:t>
            </a:r>
            <a:r>
              <a:rPr lang="en-US" sz="1400" dirty="0">
                <a:solidFill>
                  <a:schemeClr val="tx2"/>
                </a:solidFill>
                <a:latin typeface="+mn-lt"/>
              </a:rPr>
              <a:t>, E (2014). Use and Characteristics of Electronic Health Record Systems Among Office-based Physician Practices: United States, 2001–2013. Hyattsville, MD, National Center for Health Statistics, Centers for Disease Control and Prevention. </a:t>
            </a:r>
          </a:p>
        </p:txBody>
      </p:sp>
      <p:sp>
        <p:nvSpPr>
          <p:cNvPr id="9" name="TextBox 8"/>
          <p:cNvSpPr txBox="1"/>
          <p:nvPr/>
        </p:nvSpPr>
        <p:spPr>
          <a:xfrm>
            <a:off x="4876800" y="4267200"/>
            <a:ext cx="4042228" cy="1384995"/>
          </a:xfrm>
          <a:prstGeom prst="rect">
            <a:avLst/>
          </a:prstGeom>
          <a:noFill/>
        </p:spPr>
        <p:txBody>
          <a:bodyPr wrap="square">
            <a:spAutoFit/>
          </a:bodyPr>
          <a:lstStyle/>
          <a:p>
            <a:pPr>
              <a:defRPr/>
            </a:pPr>
            <a:r>
              <a:rPr lang="en-US" sz="1400" dirty="0" smtClean="0">
                <a:solidFill>
                  <a:schemeClr val="tx2"/>
                </a:solidFill>
                <a:latin typeface="+mn-lt"/>
              </a:rPr>
              <a:t>Non-federal hospitals</a:t>
            </a:r>
          </a:p>
          <a:p>
            <a:pPr>
              <a:defRPr/>
            </a:pPr>
            <a:r>
              <a:rPr lang="en-US" sz="1400" dirty="0" smtClean="0">
                <a:solidFill>
                  <a:schemeClr val="tx2"/>
                </a:solidFill>
                <a:latin typeface="+mn-lt"/>
              </a:rPr>
              <a:t>Figure from Charles</a:t>
            </a:r>
            <a:r>
              <a:rPr lang="en-US" sz="1400" dirty="0">
                <a:solidFill>
                  <a:schemeClr val="tx2"/>
                </a:solidFill>
                <a:latin typeface="+mn-lt"/>
              </a:rPr>
              <a:t>, D, Gabriel, M, et al. (2014). Adoption of Electronic Health Record Systems among U.S. Non-federal Acute Care Hospitals: 2008-2013. Washington, DC, Department of Health and Human Services. </a:t>
            </a:r>
          </a:p>
        </p:txBody>
      </p:sp>
      <p:sp>
        <p:nvSpPr>
          <p:cNvPr id="10" name="TextBox 9"/>
          <p:cNvSpPr txBox="1"/>
          <p:nvPr/>
        </p:nvSpPr>
        <p:spPr>
          <a:xfrm>
            <a:off x="4876799" y="1371600"/>
            <a:ext cx="4042229" cy="1815882"/>
          </a:xfrm>
          <a:prstGeom prst="rect">
            <a:avLst/>
          </a:prstGeom>
          <a:noFill/>
        </p:spPr>
        <p:txBody>
          <a:bodyPr wrap="square">
            <a:spAutoFit/>
          </a:bodyPr>
          <a:lstStyle/>
          <a:p>
            <a:pPr>
              <a:defRPr/>
            </a:pPr>
            <a:r>
              <a:rPr lang="en-US" sz="1400" dirty="0" smtClean="0">
                <a:solidFill>
                  <a:schemeClr val="tx2"/>
                </a:solidFill>
                <a:latin typeface="+mn-lt"/>
              </a:rPr>
              <a:t>Emergency departments</a:t>
            </a:r>
          </a:p>
          <a:p>
            <a:pPr>
              <a:defRPr/>
            </a:pPr>
            <a:r>
              <a:rPr lang="en-US" sz="1400" dirty="0">
                <a:solidFill>
                  <a:schemeClr val="tx2"/>
                </a:solidFill>
                <a:latin typeface="+mn-lt"/>
              </a:rPr>
              <a:t>Figure from </a:t>
            </a:r>
            <a:r>
              <a:rPr lang="en-US" sz="1400" dirty="0" err="1">
                <a:solidFill>
                  <a:schemeClr val="tx2"/>
                </a:solidFill>
                <a:latin typeface="+mn-lt"/>
              </a:rPr>
              <a:t>Jamoom</a:t>
            </a:r>
            <a:r>
              <a:rPr lang="en-US" sz="1400" dirty="0">
                <a:solidFill>
                  <a:schemeClr val="tx2"/>
                </a:solidFill>
                <a:latin typeface="+mn-lt"/>
              </a:rPr>
              <a:t>, E and </a:t>
            </a:r>
            <a:r>
              <a:rPr lang="en-US" sz="1400" dirty="0" err="1">
                <a:solidFill>
                  <a:schemeClr val="tx2"/>
                </a:solidFill>
                <a:latin typeface="+mn-lt"/>
              </a:rPr>
              <a:t>Hing</a:t>
            </a:r>
            <a:r>
              <a:rPr lang="en-US" sz="1400" dirty="0">
                <a:solidFill>
                  <a:schemeClr val="tx2"/>
                </a:solidFill>
                <a:latin typeface="+mn-lt"/>
              </a:rPr>
              <a:t>, E (2015). Progress With Electronic Health Record Adoption Among Emergency and Outpatient Departments: United States, 2006–2011. Hyattsville, MD National Center for Health Statistics, Centers for Disease Control and Prevention. </a:t>
            </a:r>
          </a:p>
        </p:txBody>
      </p:sp>
      <p:sp>
        <p:nvSpPr>
          <p:cNvPr id="11" name="TextBox 10"/>
          <p:cNvSpPr txBox="1"/>
          <p:nvPr/>
        </p:nvSpPr>
        <p:spPr>
          <a:xfrm>
            <a:off x="224971" y="4267200"/>
            <a:ext cx="4118429" cy="1600438"/>
          </a:xfrm>
          <a:prstGeom prst="rect">
            <a:avLst/>
          </a:prstGeom>
          <a:noFill/>
        </p:spPr>
        <p:txBody>
          <a:bodyPr wrap="square">
            <a:spAutoFit/>
          </a:bodyPr>
          <a:lstStyle/>
          <a:p>
            <a:pPr>
              <a:defRPr/>
            </a:pPr>
            <a:r>
              <a:rPr lang="en-US" sz="1400" dirty="0" smtClean="0">
                <a:solidFill>
                  <a:schemeClr val="tx2"/>
                </a:solidFill>
                <a:latin typeface="+mn-lt"/>
              </a:rPr>
              <a:t>Outpatient departments</a:t>
            </a:r>
          </a:p>
          <a:p>
            <a:pPr>
              <a:defRPr/>
            </a:pPr>
            <a:r>
              <a:rPr lang="en-US" sz="1400" dirty="0">
                <a:solidFill>
                  <a:schemeClr val="tx2"/>
                </a:solidFill>
                <a:latin typeface="+mn-lt"/>
              </a:rPr>
              <a:t>Figure from </a:t>
            </a:r>
            <a:r>
              <a:rPr lang="en-US" sz="1400" dirty="0" err="1">
                <a:solidFill>
                  <a:schemeClr val="tx2"/>
                </a:solidFill>
                <a:latin typeface="+mn-lt"/>
              </a:rPr>
              <a:t>Jamoom</a:t>
            </a:r>
            <a:r>
              <a:rPr lang="en-US" sz="1400" dirty="0">
                <a:solidFill>
                  <a:schemeClr val="tx2"/>
                </a:solidFill>
                <a:latin typeface="+mn-lt"/>
              </a:rPr>
              <a:t>, E and </a:t>
            </a:r>
            <a:r>
              <a:rPr lang="en-US" sz="1400" dirty="0" err="1">
                <a:solidFill>
                  <a:schemeClr val="tx2"/>
                </a:solidFill>
                <a:latin typeface="+mn-lt"/>
              </a:rPr>
              <a:t>Hing</a:t>
            </a:r>
            <a:r>
              <a:rPr lang="en-US" sz="1400" dirty="0">
                <a:solidFill>
                  <a:schemeClr val="tx2"/>
                </a:solidFill>
                <a:latin typeface="+mn-lt"/>
              </a:rPr>
              <a:t>, E (2015). Progress With Electronic Health Record Adoption Among Emergency and Outpatient Departments: United States, 2006–2011. Hyattsville, MD National Center for Health Statistics, Centers for Disease Control and Prevention. </a:t>
            </a:r>
          </a:p>
        </p:txBody>
      </p:sp>
    </p:spTree>
    <p:custDataLst>
      <p:tags r:id="rId1"/>
    </p:custDataLst>
    <p:extLst>
      <p:ext uri="{BB962C8B-B14F-4D97-AF65-F5344CB8AC3E}">
        <p14:creationId xmlns:p14="http://schemas.microsoft.com/office/powerpoint/2010/main" val="3223379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Providing opportunities for “secondary use” or “re-use” of clinical data</a:t>
            </a:r>
            <a:endParaRPr lang="en-US" dirty="0"/>
          </a:p>
        </p:txBody>
      </p:sp>
      <p:sp>
        <p:nvSpPr>
          <p:cNvPr id="3" name="Content Placeholder 2"/>
          <p:cNvSpPr>
            <a:spLocks noGrp="1"/>
          </p:cNvSpPr>
          <p:nvPr>
            <p:ph idx="1"/>
          </p:nvPr>
        </p:nvSpPr>
        <p:spPr/>
        <p:txBody>
          <a:bodyPr>
            <a:normAutofit/>
          </a:bodyPr>
          <a:lstStyle/>
          <a:p>
            <a:r>
              <a:rPr lang="en-US" dirty="0" smtClean="0"/>
              <a:t>Using data to improve care delivery</a:t>
            </a:r>
          </a:p>
          <a:p>
            <a:r>
              <a:rPr lang="en-US" dirty="0" smtClean="0"/>
              <a:t>Healthcare </a:t>
            </a:r>
            <a:r>
              <a:rPr lang="en-US" dirty="0"/>
              <a:t>quality measurement and </a:t>
            </a:r>
            <a:r>
              <a:rPr lang="en-US" dirty="0" smtClean="0"/>
              <a:t>improvement</a:t>
            </a:r>
          </a:p>
          <a:p>
            <a:r>
              <a:rPr lang="en-US" dirty="0" smtClean="0"/>
              <a:t>Clinical </a:t>
            </a:r>
            <a:r>
              <a:rPr lang="en-US" dirty="0"/>
              <a:t>and translational </a:t>
            </a:r>
            <a:r>
              <a:rPr lang="en-US" dirty="0" smtClean="0"/>
              <a:t>research</a:t>
            </a:r>
            <a:endParaRPr lang="en-US" dirty="0"/>
          </a:p>
          <a:p>
            <a:r>
              <a:rPr lang="en-US" dirty="0" smtClean="0"/>
              <a:t>Public </a:t>
            </a:r>
            <a:r>
              <a:rPr lang="en-US" dirty="0"/>
              <a:t>health </a:t>
            </a:r>
            <a:r>
              <a:rPr lang="en-US" dirty="0" smtClean="0"/>
              <a:t>surveillance</a:t>
            </a:r>
          </a:p>
          <a:p>
            <a:r>
              <a:rPr lang="en-US" dirty="0" smtClean="0"/>
              <a:t>Implementing the learning health system</a:t>
            </a:r>
            <a:endParaRPr lang="en-US" dirty="0"/>
          </a:p>
        </p:txBody>
      </p:sp>
      <p:sp>
        <p:nvSpPr>
          <p:cNvPr id="6" name="Content Placeholder 5"/>
          <p:cNvSpPr>
            <a:spLocks noGrp="1"/>
          </p:cNvSpPr>
          <p:nvPr>
            <p:ph sz="quarter" idx="14"/>
          </p:nvPr>
        </p:nvSpPr>
        <p:spPr>
          <a:xfrm>
            <a:off x="6477000" y="6555553"/>
            <a:ext cx="2442029" cy="228600"/>
          </a:xfrm>
        </p:spPr>
        <p:txBody>
          <a:bodyPr/>
          <a:lstStyle/>
          <a:p>
            <a:r>
              <a:rPr lang="en-US" dirty="0"/>
              <a:t>(</a:t>
            </a:r>
            <a:r>
              <a:rPr lang="en-US" dirty="0" err="1"/>
              <a:t>Safran</a:t>
            </a:r>
            <a:r>
              <a:rPr lang="en-US" dirty="0"/>
              <a:t>, 2007; Rea, 2012)</a:t>
            </a:r>
          </a:p>
          <a:p>
            <a:endParaRPr lang="en-US" dirty="0"/>
          </a:p>
        </p:txBody>
      </p:sp>
    </p:spTree>
    <p:custDataLst>
      <p:tags r:id="rId1"/>
    </p:custDataLst>
    <p:extLst>
      <p:ext uri="{BB962C8B-B14F-4D97-AF65-F5344CB8AC3E}">
        <p14:creationId xmlns:p14="http://schemas.microsoft.com/office/powerpoint/2010/main" val="3468800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EHR and associated terminology</a:t>
            </a:r>
            <a:endParaRPr lang="en-US" dirty="0"/>
          </a:p>
        </p:txBody>
      </p:sp>
      <p:sp>
        <p:nvSpPr>
          <p:cNvPr id="3" name="Content Placeholder 2"/>
          <p:cNvSpPr>
            <a:spLocks noGrp="1"/>
          </p:cNvSpPr>
          <p:nvPr>
            <p:ph idx="1"/>
          </p:nvPr>
        </p:nvSpPr>
        <p:spPr/>
        <p:txBody>
          <a:bodyPr>
            <a:normAutofit/>
          </a:bodyPr>
          <a:lstStyle/>
          <a:p>
            <a:r>
              <a:rPr lang="en-US" i="1" dirty="0"/>
              <a:t>Electronic health record </a:t>
            </a:r>
            <a:r>
              <a:rPr lang="en-US" dirty="0"/>
              <a:t>(EHR) – patient’s health record in digital </a:t>
            </a:r>
            <a:r>
              <a:rPr lang="en-US" dirty="0" smtClean="0"/>
              <a:t>form</a:t>
            </a:r>
          </a:p>
          <a:p>
            <a:r>
              <a:rPr lang="en-US" i="1" dirty="0" smtClean="0"/>
              <a:t>Personal </a:t>
            </a:r>
            <a:r>
              <a:rPr lang="en-US" i="1" dirty="0"/>
              <a:t>health record </a:t>
            </a:r>
            <a:r>
              <a:rPr lang="en-US" dirty="0"/>
              <a:t>(PHR) – personally controlled health </a:t>
            </a:r>
            <a:r>
              <a:rPr lang="en-US" dirty="0" smtClean="0"/>
              <a:t>record</a:t>
            </a:r>
            <a:endParaRPr lang="en-US" dirty="0"/>
          </a:p>
          <a:p>
            <a:r>
              <a:rPr lang="en-US" i="1" dirty="0" smtClean="0"/>
              <a:t>Claims data </a:t>
            </a:r>
            <a:r>
              <a:rPr lang="en-US" dirty="0" smtClean="0"/>
              <a:t>– data associated with administration and billing</a:t>
            </a:r>
          </a:p>
          <a:p>
            <a:r>
              <a:rPr lang="en-US" i="1" dirty="0" smtClean="0"/>
              <a:t>International Classification of Diseases </a:t>
            </a:r>
            <a:r>
              <a:rPr lang="en-US" dirty="0" smtClean="0"/>
              <a:t>(ICD) – coding system for diagnoses, required for reimbursement</a:t>
            </a:r>
          </a:p>
          <a:p>
            <a:pPr lvl="1"/>
            <a:r>
              <a:rPr lang="en-US" dirty="0" smtClean="0"/>
              <a:t>ICD-9-CM – used for decades until 2015, problems in depth and how it is used</a:t>
            </a:r>
          </a:p>
          <a:p>
            <a:pPr lvl="1"/>
            <a:r>
              <a:rPr lang="en-US" dirty="0" smtClean="0"/>
              <a:t>ICD-10-CM – transition in 2015, may be excessively granular</a:t>
            </a:r>
            <a:endParaRPr lang="en-US" dirty="0"/>
          </a:p>
        </p:txBody>
      </p:sp>
      <p:sp>
        <p:nvSpPr>
          <p:cNvPr id="6" name="Content Placeholder 5"/>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177986711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481fde9d-cad5-4ed0-9d68-d2afd55f99ce"/>
  <p:tag name="ARTICULATE_SLIDE_COUNT" val="24"/>
  <p:tag name="ARTICULATE_REFERENCE_TYPE_1" val="1"/>
  <p:tag name="ARTICULATE_REFERENCE_1" val="C:\wamp\www\Box Sync\BD2K\OER Content\BDK10\Staged\List of Resources for Primary and Secondary Use of Clinical Data from the Electronic Health Record.pdf"/>
  <p:tag name="ARTICULATE_REFERENCE_TITLE_1" val="List of Resources for Primary and Secondary Use of Clinical Data from the Electronic Health Record"/>
  <p:tag name="ARTICULATE_REFERENCE_ID_1" val="40b458b2-d0a9-4cf2-86ef-036e476cef25"/>
  <p:tag name="ARTICULATE_REFERENCE_COUNT" val="1"/>
  <p:tag name="ARTICULATE_REFERENCE_DESCRIPTION" val="Here are some useful links:"/>
  <p:tag name="ARTICULATE_PLAYER_GLOSSARY_XML" val="&lt;?xml version=&quot;1.0&quot; encoding=&quot;utf-16&quot;?&gt;&lt;glossary xmlns:xsi=&quot;http://www.w3.org/2001/XMLSchema-instance&quot; xmlns:xsd=&quot;http://www.w3.org/2001/XMLSchema&quot;&gt;&lt;terms /&gt;&lt;/glossary&gt;"/>
  <p:tag name="ARTICULATE_PROJECT_OPEN" val="1"/>
  <p:tag name="TAG_BACKING_FORM_KEY" val="722588-c:\wamp\www\box sync\bd2k\oer content\bdk10\staged\bdk08-1.pptx"/>
  <p:tag name="ARTICULATE_PRESENTER_VERSION" val="7"/>
  <p:tag name="ARTICULATE_USED_PAGE_ORIENTATION" val="1"/>
  <p:tag name="ARTICULATE_USED_PAGE_SIZE" val="1"/>
  <p:tag name="ARTICULATE_META_COURSE_ID" val="48fhgC4lwSz_course_id"/>
  <p:tag name="ARTICULATE_META_NAME" val="Bjorn Pederson"/>
  <p:tag name="ARTICULATE_META_NAME_SET" val="True"/>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82ba5f77-ca71-4081-93bd-82d806656ccb"/>
  <p:tag name="AUDIO_ID" val="256"/>
  <p:tag name="ARTICULATE_AUDIO_RECORDED" val="1"/>
  <p:tag name="ARTICULATE_NAV_LEVEL" val="1"/>
  <p:tag name="ARTICULATE_SLIDE_PRESENTER_GUID" val="2846cf26-9834-49c3-8aa6-06a1d29c81fe"/>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ORIGINAL_AUDIO_FILEPATH" val="C:\wamp\www\Box Sync\BD2K\OER Content\BDK10\Working\Audio\BDK08-1\Slide 1 - Primary and Secondary Use of Clinical Data from the Electronic Health Record.wav"/>
  <p:tag name="ELAPSEDTIME" val="13.472"/>
  <p:tag name="ARTICULATE_USED_LAYOUT" val="1"/>
</p:tagLst>
</file>

<file path=ppt/tags/tag51.xml><?xml version="1.0" encoding="utf-8"?>
<p:tagLst xmlns:a="http://schemas.openxmlformats.org/drawingml/2006/main" xmlns:r="http://schemas.openxmlformats.org/officeDocument/2006/relationships" xmlns:p="http://schemas.openxmlformats.org/presentationml/2006/main">
  <p:tag name="AUDIO_ID" val="336"/>
  <p:tag name="ARTICULATE_AUDIO_RECORDED" val="1"/>
  <p:tag name="ELAPSEDTIME" val="20.6"/>
  <p:tag name="ARTICULATE_NAV_LEVEL" val="1"/>
  <p:tag name="ARTICULATE_SLIDE_PRESENTER_GUID" val="2846cf26-9834-49c3-8aa6-06a1d29c81fe"/>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52.xml><?xml version="1.0" encoding="utf-8"?>
<p:tagLst xmlns:a="http://schemas.openxmlformats.org/drawingml/2006/main" xmlns:r="http://schemas.openxmlformats.org/officeDocument/2006/relationships" xmlns:p="http://schemas.openxmlformats.org/presentationml/2006/main">
  <p:tag name="AUDIO_ID" val="371"/>
  <p:tag name="ARTICULATE_AUDIO_RECORDED" val="1"/>
  <p:tag name="ELAPSEDTIME" val="33.7"/>
  <p:tag name="ARTICULATE_NAV_LEVEL" val="1"/>
  <p:tag name="ARTICULATE_SLIDE_PRESENTER_GUID" val="2846cf26-9834-49c3-8aa6-06a1d29c81fe"/>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53.xml><?xml version="1.0" encoding="utf-8"?>
<p:tagLst xmlns:a="http://schemas.openxmlformats.org/drawingml/2006/main" xmlns:r="http://schemas.openxmlformats.org/officeDocument/2006/relationships" xmlns:p="http://schemas.openxmlformats.org/presentationml/2006/main">
  <p:tag name="AUDIO_ID" val="372"/>
  <p:tag name="ARTICULATE_AUDIO_RECORDED" val="1"/>
  <p:tag name="ELAPSEDTIME" val="63.1"/>
  <p:tag name="ARTICULATE_NAV_LEVEL" val="1"/>
  <p:tag name="ARTICULATE_SLIDE_PRESENTER_GUID" val="2846cf26-9834-49c3-8aa6-06a1d29c81fe"/>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54.xml><?xml version="1.0" encoding="utf-8"?>
<p:tagLst xmlns:a="http://schemas.openxmlformats.org/drawingml/2006/main" xmlns:r="http://schemas.openxmlformats.org/officeDocument/2006/relationships" xmlns:p="http://schemas.openxmlformats.org/presentationml/2006/main">
  <p:tag name="AUDIO_ID" val="373"/>
  <p:tag name="ARTICULATE_AUDIO_RECORDED" val="1"/>
  <p:tag name="ELAPSEDTIME" val="76.4"/>
  <p:tag name="ARTICULATE_NAV_LEVEL" val="1"/>
  <p:tag name="ARTICULATE_SLIDE_PRESENTER_GUID" val="2846cf26-9834-49c3-8aa6-06a1d29c81fe"/>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ba619762-e3b0-4079-9a83-6cedab59ce40"/>
  <p:tag name="AUDIO_ID" val="261"/>
  <p:tag name="ARTICULATE_AUDIO_RECORDED" val="1"/>
  <p:tag name="ELAPSEDTIME" val="62.1"/>
  <p:tag name="ARTICULATE_NAV_LEVEL" val="1"/>
  <p:tag name="ARTICULATE_SLIDE_PRESENTER_GUID" val="2846cf26-9834-49c3-8aa6-06a1d29c81fe"/>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56.xml><?xml version="1.0" encoding="utf-8"?>
<p:tagLst xmlns:a="http://schemas.openxmlformats.org/drawingml/2006/main" xmlns:r="http://schemas.openxmlformats.org/officeDocument/2006/relationships" xmlns:p="http://schemas.openxmlformats.org/presentationml/2006/main">
  <p:tag name="AUDIO_ID" val="339"/>
  <p:tag name="ARTICULATE_AUDIO_RECORDED" val="1"/>
  <p:tag name="ELAPSEDTIME" val="30.9"/>
  <p:tag name="ARTICULATE_NAV_LEVEL" val="1"/>
  <p:tag name="ARTICULATE_SLIDE_PRESENTER_GUID" val="2846cf26-9834-49c3-8aa6-06a1d29c81fe"/>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3"/>
</p:tagLst>
</file>

<file path=ppt/tags/tag57.xml><?xml version="1.0" encoding="utf-8"?>
<p:tagLst xmlns:a="http://schemas.openxmlformats.org/drawingml/2006/main" xmlns:r="http://schemas.openxmlformats.org/officeDocument/2006/relationships" xmlns:p="http://schemas.openxmlformats.org/presentationml/2006/main">
  <p:tag name="AUDIO_ID" val="270"/>
  <p:tag name="ARTICULATE_AUDIO_RECORDED" val="1"/>
  <p:tag name="ELAPSEDTIME" val="41.1"/>
  <p:tag name="ARTICULATE_NAV_LEVEL" val="1"/>
  <p:tag name="ARTICULATE_SLIDE_PRESENTER_GUID" val="2846cf26-9834-49c3-8aa6-06a1d29c81fe"/>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58.xml><?xml version="1.0" encoding="utf-8"?>
<p:tagLst xmlns:a="http://schemas.openxmlformats.org/drawingml/2006/main" xmlns:r="http://schemas.openxmlformats.org/officeDocument/2006/relationships" xmlns:p="http://schemas.openxmlformats.org/presentationml/2006/main">
  <p:tag name="AUDIO_ID" val="401"/>
  <p:tag name="ARTICULATE_AUDIO_RECORDED" val="1"/>
  <p:tag name="ELAPSEDTIME" val="83.9"/>
  <p:tag name="ARTICULATE_NAV_LEVEL" val="1"/>
  <p:tag name="ARTICULATE_SLIDE_PRESENTER_GUID" val="2846cf26-9834-49c3-8aa6-06a1d29c81fe"/>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9fa15f50-1a20-4193-9172-6b7c377b6671"/>
  <p:tag name="ARTICULATE_SLIDE_NAV" val="6"/>
  <p:tag name="AUDIO_ID" val="341"/>
  <p:tag name="ARTICULATE_AUDIO_RECORDED" val="1"/>
  <p:tag name="ELAPSEDTIME" val="63.2"/>
  <p:tag name="ARTICULATE_NAV_LEVEL" val="1"/>
  <p:tag name="ARTICULATE_SLIDE_PRESENTER_GUID" val="2846cf26-9834-49c3-8aa6-06a1d29c81fe"/>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UDIO_ID" val="343"/>
  <p:tag name="ARTICULATE_AUDIO_RECORDED" val="1"/>
  <p:tag name="ELAPSEDTIME" val="53.7"/>
  <p:tag name="ARTICULATE_NAV_LEVEL" val="1"/>
  <p:tag name="ARTICULATE_SLIDE_PRESENTER_GUID" val="2846cf26-9834-49c3-8aa6-06a1d29c81fe"/>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61.xml><?xml version="1.0" encoding="utf-8"?>
<p:tagLst xmlns:a="http://schemas.openxmlformats.org/drawingml/2006/main" xmlns:r="http://schemas.openxmlformats.org/officeDocument/2006/relationships" xmlns:p="http://schemas.openxmlformats.org/presentationml/2006/main">
  <p:tag name="AUDIO_ID" val="346"/>
  <p:tag name="ARTICULATE_AUDIO_RECORDED" val="1"/>
  <p:tag name="ELAPSEDTIME" val="73.7"/>
  <p:tag name="ARTICULATE_NAV_LEVEL" val="1"/>
  <p:tag name="ARTICULATE_SLIDE_PRESENTER_GUID" val="2846cf26-9834-49c3-8aa6-06a1d29c81fe"/>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bb8577e3-ce07-46d8-b438-eb25e55e2aa7"/>
  <p:tag name="ARTICULATE_SLIDE_NAV" val="3"/>
  <p:tag name="AUDIO_ID" val="381"/>
  <p:tag name="ARTICULATE_AUDIO_RECORDED" val="1"/>
  <p:tag name="ELAPSEDTIME" val="66.5"/>
  <p:tag name="ARTICULATE_NAV_LEVEL" val="1"/>
  <p:tag name="ARTICULATE_SLIDE_PRESENTER_GUID" val="2846cf26-9834-49c3-8aa6-06a1d29c81fe"/>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6f368cf5-a504-46a5-90f3-60b2fe8ddbb8"/>
  <p:tag name="ARTICULATE_SLIDE_NAV" val="4"/>
  <p:tag name="AUDIO_ID" val="382"/>
  <p:tag name="ARTICULATE_AUDIO_RECORDED" val="1"/>
  <p:tag name="ELAPSEDTIME" val="40.9"/>
  <p:tag name="ARTICULATE_NAV_LEVEL" val="1"/>
  <p:tag name="ARTICULATE_SLIDE_PRESENTER_GUID" val="2846cf26-9834-49c3-8aa6-06a1d29c81fe"/>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6efc6d2d-c01a-4816-8c1d-144c19c3e291"/>
  <p:tag name="ARTICULATE_SLIDE_NAV" val="5"/>
  <p:tag name="AUDIO_ID" val="383"/>
  <p:tag name="ARTICULATE_AUDIO_RECORDED" val="1"/>
  <p:tag name="ELAPSEDTIME" val="87"/>
  <p:tag name="ARTICULATE_NAV_LEVEL" val="1"/>
  <p:tag name="ARTICULATE_SLIDE_PRESENTER_GUID" val="2846cf26-9834-49c3-8aa6-06a1d29c81fe"/>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e09de414-b44a-4602-9de8-e59462c0d47b"/>
  <p:tag name="ARTICULATE_SLIDE_NAV" val="7"/>
  <p:tag name="AUDIO_ID" val="384"/>
  <p:tag name="ARTICULATE_AUDIO_RECORDED" val="1"/>
  <p:tag name="ELAPSEDTIME" val="61.3"/>
  <p:tag name="ARTICULATE_NAV_LEVEL" val="1"/>
  <p:tag name="ARTICULATE_SLIDE_PRESENTER_GUID" val="2846cf26-9834-49c3-8aa6-06a1d29c81fe"/>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66.xml><?xml version="1.0" encoding="utf-8"?>
<p:tagLst xmlns:a="http://schemas.openxmlformats.org/drawingml/2006/main" xmlns:r="http://schemas.openxmlformats.org/officeDocument/2006/relationships" xmlns:p="http://schemas.openxmlformats.org/presentationml/2006/main">
  <p:tag name="AUDIO_ID" val="385"/>
  <p:tag name="ARTICULATE_AUDIO_RECORDED" val="1"/>
  <p:tag name="ELAPSEDTIME" val="35.5"/>
  <p:tag name="ARTICULATE_NAV_LEVEL" val="1"/>
  <p:tag name="ARTICULATE_SLIDE_PRESENTER_GUID" val="2846cf26-9834-49c3-8aa6-06a1d29c81fe"/>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67.xml><?xml version="1.0" encoding="utf-8"?>
<p:tagLst xmlns:a="http://schemas.openxmlformats.org/drawingml/2006/main" xmlns:r="http://schemas.openxmlformats.org/officeDocument/2006/relationships" xmlns:p="http://schemas.openxmlformats.org/presentationml/2006/main">
  <p:tag name="AUDIO_ID" val="386"/>
  <p:tag name="ARTICULATE_AUDIO_RECORDED" val="1"/>
  <p:tag name="ELAPSEDTIME" val="16.1"/>
  <p:tag name="ARTICULATE_NAV_LEVEL" val="1"/>
  <p:tag name="ARTICULATE_SLIDE_PRESENTER_GUID" val="2846cf26-9834-49c3-8aa6-06a1d29c81fe"/>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68.xml><?xml version="1.0" encoding="utf-8"?>
<p:tagLst xmlns:a="http://schemas.openxmlformats.org/drawingml/2006/main" xmlns:r="http://schemas.openxmlformats.org/officeDocument/2006/relationships" xmlns:p="http://schemas.openxmlformats.org/presentationml/2006/main">
  <p:tag name="AUDIO_ID" val="388"/>
  <p:tag name="ARTICULATE_AUDIO_RECORDED" val="1"/>
  <p:tag name="ELAPSEDTIME" val="60.6"/>
  <p:tag name="ARTICULATE_NAV_LEVEL" val="1"/>
  <p:tag name="ARTICULATE_SLIDE_PRESENTER_GUID" val="2846cf26-9834-49c3-8aa6-06a1d29c81fe"/>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69.xml><?xml version="1.0" encoding="utf-8"?>
<p:tagLst xmlns:a="http://schemas.openxmlformats.org/drawingml/2006/main" xmlns:r="http://schemas.openxmlformats.org/officeDocument/2006/relationships" xmlns:p="http://schemas.openxmlformats.org/presentationml/2006/main">
  <p:tag name="AUDIO_ID" val="389"/>
  <p:tag name="ARTICULATE_AUDIO_RECORDED" val="1"/>
  <p:tag name="ELAPSEDTIME" val="16.9"/>
  <p:tag name="ARTICULATE_NAV_LEVEL" val="1"/>
  <p:tag name="ARTICULATE_SLIDE_PRESENTER_GUID" val="2846cf26-9834-49c3-8aa6-06a1d29c81fe"/>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UDIO_ID" val="390"/>
  <p:tag name="ARTICULATE_AUDIO_RECORDED" val="1"/>
  <p:tag name="ELAPSEDTIME" val="32.2"/>
  <p:tag name="ARTICULATE_NAV_LEVEL" val="1"/>
  <p:tag name="ARTICULATE_SLIDE_PRESENTER_GUID" val="2846cf26-9834-49c3-8aa6-06a1d29c81fe"/>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71.xml><?xml version="1.0" encoding="utf-8"?>
<p:tagLst xmlns:a="http://schemas.openxmlformats.org/drawingml/2006/main" xmlns:r="http://schemas.openxmlformats.org/officeDocument/2006/relationships" xmlns:p="http://schemas.openxmlformats.org/presentationml/2006/main">
  <p:tag name="AUDIO_ID" val="402"/>
  <p:tag name="ARTICULATE_AUDIO_RECORDED" val="1"/>
  <p:tag name="ELAPSEDTIME" val="25.4"/>
  <p:tag name="ARTICULATE_NAV_LEVEL" val="1"/>
  <p:tag name="ARTICULATE_SLIDE_PRESENTER_GUID" val="2846cf26-9834-49c3-8aa6-06a1d29c81fe"/>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72.xml><?xml version="1.0" encoding="utf-8"?>
<p:tagLst xmlns:a="http://schemas.openxmlformats.org/drawingml/2006/main" xmlns:r="http://schemas.openxmlformats.org/officeDocument/2006/relationships" xmlns:p="http://schemas.openxmlformats.org/presentationml/2006/main">
  <p:tag name="AUDIO_ID" val="397"/>
  <p:tag name="ARTICULATE_AUDIO_RECORDED" val="1"/>
  <p:tag name="ELAPSEDTIME" val="63.1"/>
  <p:tag name="ARTICULATE_NAV_LEVEL" val="1"/>
  <p:tag name="ARTICULATE_SLIDE_PRESENTER_GUID" val="2846cf26-9834-49c3-8aa6-06a1d29c81fe"/>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73.xml><?xml version="1.0" encoding="utf-8"?>
<p:tagLst xmlns:a="http://schemas.openxmlformats.org/drawingml/2006/main" xmlns:r="http://schemas.openxmlformats.org/officeDocument/2006/relationships" xmlns:p="http://schemas.openxmlformats.org/presentationml/2006/main">
  <p:tag name="AUDIO_ID" val="403"/>
  <p:tag name="ARTICULATE_NAV_LEVEL" val="1"/>
  <p:tag name="ARTICULATE_SLIDE_PRESENTER_GUID" val="2846cf26-9834-49c3-8aa6-06a1d29c81fe"/>
  <p:tag name="ARTICULATE_SLIDE_PAUSE" val="1"/>
  <p:tag name="ARTICULATE_LOCK_SLIDE" val="0"/>
  <p:tag name="ARTICULATE_HIDE_SLIDE" val="1"/>
  <p:tag name="ARTICULATE_PLAYER_CONTROL_PREVIOUS" val="True"/>
  <p:tag name="ARTICULATE_PLAYER_CONTROL_NEXT" val="True"/>
  <p:tag name="ARTICULATE_PLAYER_CONTROL_NOTES" val="False"/>
  <p:tag name="ARTICULATE_PLAYER_CONTROL_RESOURCES" val="True"/>
  <p:tag name="ARTICULATE_PLAYER_SEEKBAR" val="False"/>
  <p:tag name="ARTICULATE_PLAYER_CONTROL_PLAYPAUSE" val="False"/>
  <p:tag name="ARTICULATE_NEXT_BUTTON_ID" val="256"/>
  <p:tag name="ARTICULATE_PREV_BUTTON_ID" val="397"/>
  <p:tag name="ARTICULATE_USED_LAYOUT" val="2"/>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D2K_OER_Theme">
  <a:themeElements>
    <a:clrScheme name="BD2K">
      <a:dk1>
        <a:srgbClr val="18496B"/>
      </a:dk1>
      <a:lt1>
        <a:srgbClr val="FFFFFF"/>
      </a:lt1>
      <a:dk2>
        <a:srgbClr val="757070"/>
      </a:dk2>
      <a:lt2>
        <a:srgbClr val="E7E6E6"/>
      </a:lt2>
      <a:accent1>
        <a:srgbClr val="095457"/>
      </a:accent1>
      <a:accent2>
        <a:srgbClr val="CC3300"/>
      </a:accent2>
      <a:accent3>
        <a:srgbClr val="323558"/>
      </a:accent3>
      <a:accent4>
        <a:srgbClr val="B6D2D1"/>
      </a:accent4>
      <a:accent5>
        <a:srgbClr val="4B5185"/>
      </a:accent5>
      <a:accent6>
        <a:srgbClr val="CA913E"/>
      </a:accent6>
      <a:hlink>
        <a:srgbClr val="0563C1"/>
      </a:hlink>
      <a:folHlink>
        <a:srgbClr val="954F72"/>
      </a:folHlink>
    </a:clrScheme>
    <a:fontScheme name="BD2K">
      <a:majorFont>
        <a:latin typeface="Cambr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D2K_OER_Theme" id="{6B553284-C2DC-41D2-A051-A6B60F6D44F4}" vid="{F353914E-6A9F-43FF-9C1B-E0B337DD4544}"/>
    </a:ext>
  </a:extLst>
</a:theme>
</file>

<file path=ppt/theme/theme2.xml><?xml version="1.0" encoding="utf-8"?>
<a:theme xmlns:a="http://schemas.openxmlformats.org/drawingml/2006/main" name="BD2K OER Dark">
  <a:themeElements>
    <a:clrScheme name="BD2K">
      <a:dk1>
        <a:srgbClr val="18496B"/>
      </a:dk1>
      <a:lt1>
        <a:srgbClr val="FFFFFF"/>
      </a:lt1>
      <a:dk2>
        <a:srgbClr val="757070"/>
      </a:dk2>
      <a:lt2>
        <a:srgbClr val="E7E6E6"/>
      </a:lt2>
      <a:accent1>
        <a:srgbClr val="095457"/>
      </a:accent1>
      <a:accent2>
        <a:srgbClr val="CC3300"/>
      </a:accent2>
      <a:accent3>
        <a:srgbClr val="323558"/>
      </a:accent3>
      <a:accent4>
        <a:srgbClr val="B6D2D1"/>
      </a:accent4>
      <a:accent5>
        <a:srgbClr val="4B5185"/>
      </a:accent5>
      <a:accent6>
        <a:srgbClr val="CA913E"/>
      </a:accent6>
      <a:hlink>
        <a:srgbClr val="0563C1"/>
      </a:hlink>
      <a:folHlink>
        <a:srgbClr val="954F72"/>
      </a:folHlink>
    </a:clrScheme>
    <a:fontScheme name="BD2K">
      <a:majorFont>
        <a:latin typeface="Cambr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BD2K_OER_Theme</Template>
  <TotalTime>1655</TotalTime>
  <Words>1750</Words>
  <Application>Microsoft Office PowerPoint</Application>
  <PresentationFormat>On-screen Show (4:3)</PresentationFormat>
  <Paragraphs>173</Paragraphs>
  <Slides>24</Slides>
  <Notes>23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ＭＳ Ｐゴシック</vt:lpstr>
      <vt:lpstr>Arial</vt:lpstr>
      <vt:lpstr>Calibri</vt:lpstr>
      <vt:lpstr>Cambria</vt:lpstr>
      <vt:lpstr>Tahoma</vt:lpstr>
      <vt:lpstr>Times New Roman</vt:lpstr>
      <vt:lpstr>BD2K_OER_Theme</vt:lpstr>
      <vt:lpstr>BD2K OER Dark</vt:lpstr>
      <vt:lpstr>Primary and Secondary Use of Clinical Data from the Electronic Health Record</vt:lpstr>
      <vt:lpstr>Primary and Secondary Use of Clinical Data from the EHR</vt:lpstr>
      <vt:lpstr>Many problems in healthcare have information-related solutions</vt:lpstr>
      <vt:lpstr>Growing evidence that information interventions are part of solution</vt:lpstr>
      <vt:lpstr>What are the major challenges in getting where we want? </vt:lpstr>
      <vt:lpstr>US has made substantial investment in health information technology (HIT)</vt:lpstr>
      <vt:lpstr>Which has led to significant EHR adoption in the US</vt:lpstr>
      <vt:lpstr>Providing opportunities for “secondary use” or “re-use” of clinical data</vt:lpstr>
      <vt:lpstr>EHR and associated terminology</vt:lpstr>
      <vt:lpstr>Using data to improve healthcare</vt:lpstr>
      <vt:lpstr>Clinical and translational research</vt:lpstr>
      <vt:lpstr>Clinical and translational research (cont.)</vt:lpstr>
      <vt:lpstr>Healthcare quality measurement and improvement</vt:lpstr>
      <vt:lpstr>Why do we want to measure and improve quality?</vt:lpstr>
      <vt:lpstr>Donabedian model of quality</vt:lpstr>
      <vt:lpstr>Ideal quality measures</vt:lpstr>
      <vt:lpstr>Finding quality measures</vt:lpstr>
      <vt:lpstr>Finding quality measures – NQF</vt:lpstr>
      <vt:lpstr>Diabetes mellitus (DM) and quality of care</vt:lpstr>
      <vt:lpstr>Measuring quality of DM care</vt:lpstr>
      <vt:lpstr>A well-known measure is HbA1C</vt:lpstr>
      <vt:lpstr>Another measure is of HbA1C level</vt:lpstr>
      <vt:lpstr>Issues with DM and quality measures</vt:lpstr>
      <vt:lpstr>Thank you</vt:lpstr>
    </vt:vector>
  </TitlesOfParts>
  <Company>OHSU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Bjorn Pederson</dc:creator>
  <cp:lastModifiedBy>Bjorn Pederson</cp:lastModifiedBy>
  <cp:revision>193</cp:revision>
  <cp:lastPrinted>2015-04-29T17:47:12Z</cp:lastPrinted>
  <dcterms:created xsi:type="dcterms:W3CDTF">2008-12-12T12:03:36Z</dcterms:created>
  <dcterms:modified xsi:type="dcterms:W3CDTF">2016-05-25T20:45:09Z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BDK10-1</vt:lpwstr>
  </property>
  <property fmtid="{D5CDD505-2E9C-101B-9397-08002B2CF9AE}" pid="3" name="ArticulateProjectVersion">
    <vt:lpwstr>7</vt:lpwstr>
  </property>
  <property fmtid="{D5CDD505-2E9C-101B-9397-08002B2CF9AE}" pid="4" name="ArticulateUseProject">
    <vt:lpwstr>1</vt:lpwstr>
  </property>
  <property fmtid="{D5CDD505-2E9C-101B-9397-08002B2CF9AE}" pid="5" name="ArticulateGUID">
    <vt:lpwstr>5D055F82-6A65-4C5F-917B-C8D164C9CBEE</vt:lpwstr>
  </property>
  <property fmtid="{D5CDD505-2E9C-101B-9397-08002B2CF9AE}" pid="6" name="ArticulateProjectFull">
    <vt:lpwstr>C:\wamp\www\Box Sync\BD2K\OER Content\BDK10\Staged\BDK08-1.ppta</vt:lpwstr>
  </property>
</Properties>
</file>