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3.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73.xml" ContentType="application/vnd.openxmlformats-officedocument.presentationml.tags+xml"/>
  <Override PartName="/ppt/notesSlides/notesSlide1.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2.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3.xml" ContentType="application/vnd.openxmlformats-officedocument.presentationml.notesSlide+xml"/>
  <Override PartName="/ppt/tags/tag83.xml" ContentType="application/vnd.openxmlformats-officedocument.presentationml.tags+xml"/>
  <Override PartName="/ppt/notesSlides/notesSlide4.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5.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6.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 id="2147483781" r:id="rId2"/>
    <p:sldMasterId id="2147483808" r:id="rId3"/>
  </p:sldMasterIdLst>
  <p:notesMasterIdLst>
    <p:notesMasterId r:id="rId27"/>
  </p:notesMasterIdLst>
  <p:handoutMasterIdLst>
    <p:handoutMasterId r:id="rId28"/>
  </p:handoutMasterIdLst>
  <p:sldIdLst>
    <p:sldId id="308" r:id="rId4"/>
    <p:sldId id="309" r:id="rId5"/>
    <p:sldId id="310" r:id="rId6"/>
    <p:sldId id="323" r:id="rId7"/>
    <p:sldId id="304" r:id="rId8"/>
    <p:sldId id="311" r:id="rId9"/>
    <p:sldId id="312" r:id="rId10"/>
    <p:sldId id="313" r:id="rId11"/>
    <p:sldId id="324" r:id="rId12"/>
    <p:sldId id="305" r:id="rId13"/>
    <p:sldId id="301" r:id="rId14"/>
    <p:sldId id="314" r:id="rId15"/>
    <p:sldId id="302" r:id="rId16"/>
    <p:sldId id="315" r:id="rId17"/>
    <p:sldId id="316" r:id="rId18"/>
    <p:sldId id="317" r:id="rId19"/>
    <p:sldId id="318" r:id="rId20"/>
    <p:sldId id="306" r:id="rId21"/>
    <p:sldId id="319" r:id="rId22"/>
    <p:sldId id="320" r:id="rId23"/>
    <p:sldId id="321" r:id="rId24"/>
    <p:sldId id="322" r:id="rId25"/>
    <p:sldId id="326" r:id="rId26"/>
  </p:sldIdLst>
  <p:sldSz cx="9144000" cy="6858000" type="screen4x3"/>
  <p:notesSz cx="7315200" cy="9601200"/>
  <p:custDataLst>
    <p:tags r:id="rId29"/>
  </p:custDataLst>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mn-cs"/>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9" autoAdjust="0"/>
  </p:normalViewPr>
  <p:slideViewPr>
    <p:cSldViewPr>
      <p:cViewPr varScale="1">
        <p:scale>
          <a:sx n="83" d="100"/>
          <a:sy n="83" d="100"/>
        </p:scale>
        <p:origin x="108" y="2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ahoma" pitchFamily="34" charset="0"/>
                <a:ea typeface="+mn-ea"/>
              </a:defRPr>
            </a:lvl1pPr>
          </a:lstStyle>
          <a:p>
            <a:pPr>
              <a:defRPr/>
            </a:pPr>
            <a:endParaRPr lang="en-US"/>
          </a:p>
        </p:txBody>
      </p:sp>
      <p:sp>
        <p:nvSpPr>
          <p:cNvPr id="3993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ahoma" pitchFamily="34" charset="0"/>
                <a:ea typeface="+mn-ea"/>
              </a:defRPr>
            </a:lvl1pPr>
          </a:lstStyle>
          <a:p>
            <a:pPr>
              <a:defRPr/>
            </a:pPr>
            <a:endParaRPr lang="en-US"/>
          </a:p>
        </p:txBody>
      </p:sp>
      <p:sp>
        <p:nvSpPr>
          <p:cNvPr id="39940"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ahoma" pitchFamily="34" charset="0"/>
                <a:ea typeface="+mn-ea"/>
              </a:defRPr>
            </a:lvl1pPr>
          </a:lstStyle>
          <a:p>
            <a:pPr>
              <a:defRPr/>
            </a:pPr>
            <a:endParaRPr lang="en-US"/>
          </a:p>
        </p:txBody>
      </p:sp>
      <p:sp>
        <p:nvSpPr>
          <p:cNvPr id="3994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ahoma" charset="0"/>
              </a:defRPr>
            </a:lvl1pPr>
          </a:lstStyle>
          <a:p>
            <a:fld id="{5168F393-4FBE-6041-AAD9-9E5906602A49}" type="slidenum">
              <a:rPr lang="en-US"/>
              <a:pPr/>
              <a:t>‹#›</a:t>
            </a:fld>
            <a:endParaRPr lang="en-US"/>
          </a:p>
        </p:txBody>
      </p:sp>
    </p:spTree>
    <p:extLst>
      <p:ext uri="{BB962C8B-B14F-4D97-AF65-F5344CB8AC3E}">
        <p14:creationId xmlns:p14="http://schemas.microsoft.com/office/powerpoint/2010/main" val="29009461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ea typeface="+mn-ea"/>
              </a:defRPr>
            </a:lvl1pPr>
          </a:lstStyle>
          <a:p>
            <a:pPr>
              <a:defRPr/>
            </a:pPr>
            <a:endParaRPr lang="en-US"/>
          </a:p>
        </p:txBody>
      </p:sp>
      <p:sp>
        <p:nvSpPr>
          <p:cNvPr id="48131"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US"/>
          </a:p>
        </p:txBody>
      </p:sp>
      <p:sp>
        <p:nvSpPr>
          <p:cNvPr id="27652"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3" name="Rectangle 5"/>
          <p:cNvSpPr>
            <a:spLocks noGrp="1" noChangeArrowheads="1"/>
          </p:cNvSpPr>
          <p:nvPr>
            <p:ph type="body" sz="quarter" idx="3"/>
          </p:nvPr>
        </p:nvSpPr>
        <p:spPr bwMode="auto">
          <a:xfrm>
            <a:off x="990600" y="4572000"/>
            <a:ext cx="5334000" cy="434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8134"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ea typeface="+mn-ea"/>
              </a:defRPr>
            </a:lvl1pPr>
          </a:lstStyle>
          <a:p>
            <a:pPr>
              <a:defRPr/>
            </a:pPr>
            <a:endParaRPr lang="en-US"/>
          </a:p>
        </p:txBody>
      </p:sp>
      <p:sp>
        <p:nvSpPr>
          <p:cNvPr id="48135"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69B36F8A-35C8-FD45-8207-12A478C1590A}" type="slidenum">
              <a:rPr lang="en-US"/>
              <a:pPr/>
              <a:t>‹#›</a:t>
            </a:fld>
            <a:endParaRPr lang="en-US"/>
          </a:p>
        </p:txBody>
      </p:sp>
    </p:spTree>
    <p:extLst>
      <p:ext uri="{BB962C8B-B14F-4D97-AF65-F5344CB8AC3E}">
        <p14:creationId xmlns:p14="http://schemas.microsoft.com/office/powerpoint/2010/main" val="4255103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36F8A-35C8-FD45-8207-12A478C1590A}" type="slidenum">
              <a:rPr lang="en-US" smtClean="0"/>
              <a:pPr/>
              <a:t>1</a:t>
            </a:fld>
            <a:endParaRPr lang="en-US"/>
          </a:p>
        </p:txBody>
      </p:sp>
    </p:spTree>
    <p:extLst>
      <p:ext uri="{BB962C8B-B14F-4D97-AF65-F5344CB8AC3E}">
        <p14:creationId xmlns:p14="http://schemas.microsoft.com/office/powerpoint/2010/main" val="1629649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36F8A-35C8-FD45-8207-12A478C1590A}" type="slidenum">
              <a:rPr lang="en-US" smtClean="0"/>
              <a:pPr/>
              <a:t>5</a:t>
            </a:fld>
            <a:endParaRPr lang="en-US"/>
          </a:p>
        </p:txBody>
      </p:sp>
    </p:spTree>
    <p:extLst>
      <p:ext uri="{BB962C8B-B14F-4D97-AF65-F5344CB8AC3E}">
        <p14:creationId xmlns:p14="http://schemas.microsoft.com/office/powerpoint/2010/main" val="1245878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36F8A-35C8-FD45-8207-12A478C1590A}" type="slidenum">
              <a:rPr lang="en-US" smtClean="0"/>
              <a:pPr/>
              <a:t>10</a:t>
            </a:fld>
            <a:endParaRPr lang="en-US"/>
          </a:p>
        </p:txBody>
      </p:sp>
    </p:spTree>
    <p:extLst>
      <p:ext uri="{BB962C8B-B14F-4D97-AF65-F5344CB8AC3E}">
        <p14:creationId xmlns:p14="http://schemas.microsoft.com/office/powerpoint/2010/main" val="1945477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New Roman"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E535832-4ECE-A544-923F-517F5EFC6DF5}" type="slidenum">
              <a:rPr lang="en-US">
                <a:latin typeface="Tahoma" charset="0"/>
              </a:rPr>
              <a:pPr eaLnBrk="1" hangingPunct="1"/>
              <a:t>11</a:t>
            </a:fld>
            <a:endParaRPr lang="en-US">
              <a:latin typeface="Tahoma" charset="0"/>
            </a:endParaRPr>
          </a:p>
        </p:txBody>
      </p:sp>
    </p:spTree>
    <p:extLst>
      <p:ext uri="{BB962C8B-B14F-4D97-AF65-F5344CB8AC3E}">
        <p14:creationId xmlns:p14="http://schemas.microsoft.com/office/powerpoint/2010/main" val="294904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New Roman" charset="0"/>
            </a:endParaRPr>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D952A68-FCAE-1F49-A564-1BF3CF986263}" type="slidenum">
              <a:rPr lang="en-US">
                <a:latin typeface="Tahoma" charset="0"/>
              </a:rPr>
              <a:pPr eaLnBrk="1" hangingPunct="1"/>
              <a:t>13</a:t>
            </a:fld>
            <a:endParaRPr lang="en-US">
              <a:latin typeface="Tahoma" charset="0"/>
            </a:endParaRPr>
          </a:p>
        </p:txBody>
      </p:sp>
    </p:spTree>
    <p:extLst>
      <p:ext uri="{BB962C8B-B14F-4D97-AF65-F5344CB8AC3E}">
        <p14:creationId xmlns:p14="http://schemas.microsoft.com/office/powerpoint/2010/main" val="4247235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36F8A-35C8-FD45-8207-12A478C1590A}" type="slidenum">
              <a:rPr lang="en-US" smtClean="0"/>
              <a:pPr/>
              <a:t>18</a:t>
            </a:fld>
            <a:endParaRPr lang="en-US"/>
          </a:p>
        </p:txBody>
      </p:sp>
    </p:spTree>
    <p:extLst>
      <p:ext uri="{BB962C8B-B14F-4D97-AF65-F5344CB8AC3E}">
        <p14:creationId xmlns:p14="http://schemas.microsoft.com/office/powerpoint/2010/main" val="5684013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7.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28.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29.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30.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3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3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2.xml"/><Relationship Id="rId1" Type="http://schemas.openxmlformats.org/officeDocument/2006/relationships/tags" Target="../tags/tag3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tags" Target="../tags/tag3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2.xml"/><Relationship Id="rId1" Type="http://schemas.openxmlformats.org/officeDocument/2006/relationships/tags" Target="../tags/tag35.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6.xml"/></Relationships>
</file>

<file path=ppt/slideLayouts/_rels/slideLayout3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slideMaster" Target="../slideMasters/slideMaster2.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tags" Target="../tags/tag37.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8.xml"/></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slideMaster" Target="../slideMasters/slideMaster2.xml"/><Relationship Id="rId1" Type="http://schemas.openxmlformats.org/officeDocument/2006/relationships/tags" Target="../tags/tag39.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40.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3.png"/><Relationship Id="rId7" Type="http://schemas.openxmlformats.org/officeDocument/2006/relationships/image" Target="../media/image30.png"/><Relationship Id="rId2" Type="http://schemas.openxmlformats.org/officeDocument/2006/relationships/slideMaster" Target="../slideMasters/slideMaster2.xml"/><Relationship Id="rId1" Type="http://schemas.openxmlformats.org/officeDocument/2006/relationships/tags" Target="../tags/tag40.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7.png"/></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1.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2.xml"/></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3.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4.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5.xml"/></Relationships>
</file>

<file path=ppt/slideLayouts/_rels/slideLayout4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47.xml"/></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48.xml"/></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49.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50.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5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52.xml"/><Relationship Id="rId4" Type="http://schemas.openxmlformats.org/officeDocument/2006/relationships/image" Target="../media/image41.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5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54.xml"/><Relationship Id="rId4" Type="http://schemas.openxmlformats.org/officeDocument/2006/relationships/image" Target="../media/image41.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55.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56.xml"/><Relationship Id="rId4" Type="http://schemas.openxmlformats.org/officeDocument/2006/relationships/image" Target="../media/image41.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57.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58.xml"/><Relationship Id="rId4" Type="http://schemas.openxmlformats.org/officeDocument/2006/relationships/image" Target="../media/image41.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3.xml"/><Relationship Id="rId1" Type="http://schemas.openxmlformats.org/officeDocument/2006/relationships/tags" Target="../tags/tag59.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3.xml"/><Relationship Id="rId1" Type="http://schemas.openxmlformats.org/officeDocument/2006/relationships/tags" Target="../tags/tag60.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3.xml"/><Relationship Id="rId1" Type="http://schemas.openxmlformats.org/officeDocument/2006/relationships/tags" Target="../tags/tag61.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3.xml"/><Relationship Id="rId1" Type="http://schemas.openxmlformats.org/officeDocument/2006/relationships/tags" Target="../tags/tag6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3.xml"/><Relationship Id="rId1" Type="http://schemas.openxmlformats.org/officeDocument/2006/relationships/tags" Target="../tags/tag63.xml"/><Relationship Id="rId4" Type="http://schemas.openxmlformats.org/officeDocument/2006/relationships/image" Target="../media/image4.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3.xml"/><Relationship Id="rId1" Type="http://schemas.openxmlformats.org/officeDocument/2006/relationships/tags" Target="../tags/tag64.xml"/><Relationship Id="rId4" Type="http://schemas.openxmlformats.org/officeDocument/2006/relationships/image" Target="../media/image4.pn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3.xml"/><Relationship Id="rId1" Type="http://schemas.openxmlformats.org/officeDocument/2006/relationships/tags" Target="../tags/tag65.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3.xml"/><Relationship Id="rId1" Type="http://schemas.openxmlformats.org/officeDocument/2006/relationships/tags" Target="../tags/tag66.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3.xml"/><Relationship Id="rId1" Type="http://schemas.openxmlformats.org/officeDocument/2006/relationships/tags" Target="../tags/tag67.xml"/></Relationships>
</file>

<file path=ppt/slideLayouts/_rels/slideLayout6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68.xml"/></Relationships>
</file>

<file path=ppt/slideLayouts/_rels/slideLayout68.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slideMaster" Target="../slideMasters/slideMaster3.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tags" Target="../tags/tag69.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Layouts/_rels/slideLayout6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70.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70.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49.png"/><Relationship Id="rId3" Type="http://schemas.openxmlformats.org/officeDocument/2006/relationships/image" Target="../media/image42.png"/><Relationship Id="rId7" Type="http://schemas.openxmlformats.org/officeDocument/2006/relationships/image" Target="../media/image45.png"/><Relationship Id="rId12" Type="http://schemas.openxmlformats.org/officeDocument/2006/relationships/image" Target="../media/image38.png"/><Relationship Id="rId2" Type="http://schemas.openxmlformats.org/officeDocument/2006/relationships/slideMaster" Target="../slideMasters/slideMaster3.xml"/><Relationship Id="rId1" Type="http://schemas.openxmlformats.org/officeDocument/2006/relationships/tags" Target="../tags/tag71.xml"/><Relationship Id="rId6" Type="http://schemas.openxmlformats.org/officeDocument/2006/relationships/image" Target="../media/image44.png"/><Relationship Id="rId11" Type="http://schemas.openxmlformats.org/officeDocument/2006/relationships/image" Target="../media/image48.png"/><Relationship Id="rId5" Type="http://schemas.openxmlformats.org/officeDocument/2006/relationships/image" Target="../media/image43.png"/><Relationship Id="rId10" Type="http://schemas.openxmlformats.org/officeDocument/2006/relationships/image" Target="../media/image47.png"/><Relationship Id="rId4" Type="http://schemas.openxmlformats.org/officeDocument/2006/relationships/image" Target="../media/image30.png"/><Relationship Id="rId9" Type="http://schemas.openxmlformats.org/officeDocument/2006/relationships/image" Target="../media/image46.png"/><Relationship Id="rId14" Type="http://schemas.openxmlformats.org/officeDocument/2006/relationships/image" Target="../media/image50.png"/></Relationships>
</file>

<file path=ppt/slideLayouts/_rels/slideLayout7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31.png"/><Relationship Id="rId2" Type="http://schemas.openxmlformats.org/officeDocument/2006/relationships/slideMaster" Target="../slideMasters/slideMaster3.xml"/><Relationship Id="rId1" Type="http://schemas.openxmlformats.org/officeDocument/2006/relationships/tags" Target="../tags/tag72.xml"/><Relationship Id="rId6" Type="http://schemas.openxmlformats.org/officeDocument/2006/relationships/image" Target="../media/image30.png"/><Relationship Id="rId5" Type="http://schemas.openxmlformats.org/officeDocument/2006/relationships/image" Target="../media/image35.png"/><Relationship Id="rId10" Type="http://schemas.openxmlformats.org/officeDocument/2006/relationships/image" Target="../media/image45.png"/><Relationship Id="rId4" Type="http://schemas.openxmlformats.org/officeDocument/2006/relationships/image" Target="../media/image34.png"/><Relationship Id="rId9" Type="http://schemas.openxmlformats.org/officeDocument/2006/relationships/image" Target="../media/image51.png"/></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773237"/>
          </a:xfrm>
        </p:spPr>
        <p:txBody>
          <a:bodyPr anchor="t"/>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4572000" y="3429000"/>
            <a:ext cx="3429000" cy="2743200"/>
          </a:xfrm>
        </p:spPr>
        <p:txBody>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Footer Placeholder 3"/>
          <p:cNvSpPr>
            <a:spLocks noGrp="1"/>
          </p:cNvSpPr>
          <p:nvPr>
            <p:ph type="ftr" sz="quarter" idx="13"/>
          </p:nvPr>
        </p:nvSpPr>
        <p:spPr/>
        <p:txBody>
          <a:bodyPr/>
          <a:lstStyle/>
          <a:p>
            <a:pPr>
              <a:defRPr/>
            </a:pPr>
            <a:r>
              <a:rPr lang="en-US" smtClean="0"/>
              <a:t>BDK01-4</a:t>
            </a:r>
            <a:endParaRPr lang="en-US"/>
          </a:p>
        </p:txBody>
      </p:sp>
    </p:spTree>
    <p:custDataLst>
      <p:tags r:id="rId1"/>
    </p:custDataLst>
    <p:extLst>
      <p:ext uri="{BB962C8B-B14F-4D97-AF65-F5344CB8AC3E}">
        <p14:creationId xmlns:p14="http://schemas.microsoft.com/office/powerpoint/2010/main" val="261975254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a:xfrm>
            <a:off x="7616952" y="36576"/>
            <a:ext cx="914400" cy="347472"/>
          </a:xfrm>
          <a:prstGeom prst="rect">
            <a:avLst/>
          </a:prstGeom>
        </p:spPr>
        <p:txBody>
          <a:bodyPr/>
          <a:lstStyle/>
          <a:p>
            <a:pPr>
              <a:defRPr/>
            </a:pPr>
            <a:r>
              <a:rPr lang="en-US" smtClean="0"/>
              <a:t>BDK01-4</a:t>
            </a:r>
            <a:endParaRPr lang="en-US"/>
          </a:p>
        </p:txBody>
      </p:sp>
    </p:spTree>
    <p:custDataLst>
      <p:tags r:id="rId1"/>
    </p:custDataLst>
    <p:extLst>
      <p:ext uri="{BB962C8B-B14F-4D97-AF65-F5344CB8AC3E}">
        <p14:creationId xmlns:p14="http://schemas.microsoft.com/office/powerpoint/2010/main" val="20469046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with Cita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a:xfrm>
            <a:off x="7616952" y="36576"/>
            <a:ext cx="914400" cy="347472"/>
          </a:xfrm>
          <a:prstGeom prst="rect">
            <a:avLst/>
          </a:prstGeom>
        </p:spPr>
        <p:txBody>
          <a:bodyPr/>
          <a:lstStyle/>
          <a:p>
            <a:pPr>
              <a:defRPr/>
            </a:pPr>
            <a:r>
              <a:rPr lang="en-US" smtClean="0"/>
              <a:t>BDK01-4</a:t>
            </a:r>
            <a:endParaRPr lang="en-US"/>
          </a:p>
        </p:txBody>
      </p:sp>
      <p:sp>
        <p:nvSpPr>
          <p:cNvPr id="6" name="Content Placeholder 4"/>
          <p:cNvSpPr>
            <a:spLocks noGrp="1"/>
          </p:cNvSpPr>
          <p:nvPr>
            <p:ph sz="quarter" idx="13" hasCustomPrompt="1"/>
          </p:nvPr>
        </p:nvSpPr>
        <p:spPr>
          <a:xfrm>
            <a:off x="7696200" y="6400800"/>
            <a:ext cx="1295400" cy="228600"/>
          </a:xfrm>
        </p:spPr>
        <p:txBody>
          <a:bodyPr>
            <a:noAutofit/>
          </a:bodyPr>
          <a:lstStyle>
            <a:lvl1pPr marL="0" indent="0" algn="r">
              <a:buNone/>
              <a:defRPr sz="1100" i="1"/>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323626186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7616952" y="36576"/>
            <a:ext cx="914400" cy="347472"/>
          </a:xfrm>
          <a:prstGeom prst="rect">
            <a:avLst/>
          </a:prstGeom>
        </p:spPr>
        <p:txBody>
          <a:bodyPr/>
          <a:lstStyle/>
          <a:p>
            <a:pPr>
              <a:defRPr/>
            </a:pPr>
            <a:r>
              <a:rPr lang="en-US" smtClean="0"/>
              <a:t>BDK01-4</a:t>
            </a:r>
            <a:endParaRPr lang="en-US"/>
          </a:p>
        </p:txBody>
      </p:sp>
    </p:spTree>
    <p:custDataLst>
      <p:tags r:id="rId1"/>
    </p:custDataLst>
    <p:extLst>
      <p:ext uri="{BB962C8B-B14F-4D97-AF65-F5344CB8AC3E}">
        <p14:creationId xmlns:p14="http://schemas.microsoft.com/office/powerpoint/2010/main" val="178938404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with Citation">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7616952" y="36576"/>
            <a:ext cx="914400" cy="347472"/>
          </a:xfrm>
          <a:prstGeom prst="rect">
            <a:avLst/>
          </a:prstGeom>
        </p:spPr>
        <p:txBody>
          <a:bodyPr/>
          <a:lstStyle/>
          <a:p>
            <a:pPr>
              <a:defRPr/>
            </a:pPr>
            <a:r>
              <a:rPr lang="en-US" smtClean="0"/>
              <a:t>BDK01-4</a:t>
            </a:r>
            <a:endParaRPr lang="en-US"/>
          </a:p>
        </p:txBody>
      </p:sp>
      <p:sp>
        <p:nvSpPr>
          <p:cNvPr id="5" name="Content Placeholder 4"/>
          <p:cNvSpPr>
            <a:spLocks noGrp="1"/>
          </p:cNvSpPr>
          <p:nvPr>
            <p:ph sz="quarter" idx="13" hasCustomPrompt="1"/>
          </p:nvPr>
        </p:nvSpPr>
        <p:spPr>
          <a:xfrm>
            <a:off x="7696200" y="6400800"/>
            <a:ext cx="1295400" cy="228600"/>
          </a:xfrm>
        </p:spPr>
        <p:txBody>
          <a:bodyPr>
            <a:noAutofit/>
          </a:bodyPr>
          <a:lstStyle>
            <a:lvl1pPr marL="0" indent="0" algn="r">
              <a:buNone/>
              <a:defRPr sz="1100" i="1"/>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124334673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6" name="Footer Placeholder 5"/>
          <p:cNvSpPr>
            <a:spLocks noGrp="1"/>
          </p:cNvSpPr>
          <p:nvPr>
            <p:ph type="ftr" sz="quarter" idx="11"/>
          </p:nvPr>
        </p:nvSpPr>
        <p:spPr>
          <a:xfrm>
            <a:off x="7616952" y="36576"/>
            <a:ext cx="914400" cy="347472"/>
          </a:xfrm>
          <a:prstGeom prst="rect">
            <a:avLst/>
          </a:prstGeom>
        </p:spPr>
        <p:txBody>
          <a:bodyPr/>
          <a:lstStyle/>
          <a:p>
            <a:pPr>
              <a:defRPr/>
            </a:pPr>
            <a:r>
              <a:rPr lang="en-US" smtClean="0"/>
              <a:t>BDK01-4</a:t>
            </a:r>
            <a:endParaRPr lang="en-US"/>
          </a:p>
        </p:txBody>
      </p:sp>
    </p:spTree>
    <p:custDataLst>
      <p:tags r:id="rId1"/>
    </p:custDataLst>
    <p:extLst>
      <p:ext uri="{BB962C8B-B14F-4D97-AF65-F5344CB8AC3E}">
        <p14:creationId xmlns:p14="http://schemas.microsoft.com/office/powerpoint/2010/main" val="52824924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Caption and Cita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6" name="Footer Placeholder 5"/>
          <p:cNvSpPr>
            <a:spLocks noGrp="1"/>
          </p:cNvSpPr>
          <p:nvPr>
            <p:ph type="ftr" sz="quarter" idx="11"/>
          </p:nvPr>
        </p:nvSpPr>
        <p:spPr>
          <a:xfrm>
            <a:off x="7616952" y="36576"/>
            <a:ext cx="914400" cy="347472"/>
          </a:xfrm>
          <a:prstGeom prst="rect">
            <a:avLst/>
          </a:prstGeom>
        </p:spPr>
        <p:txBody>
          <a:bodyPr/>
          <a:lstStyle/>
          <a:p>
            <a:pPr>
              <a:defRPr/>
            </a:pPr>
            <a:r>
              <a:rPr lang="en-US" smtClean="0"/>
              <a:t>BDK01-4</a:t>
            </a:r>
            <a:endParaRPr lang="en-US"/>
          </a:p>
        </p:txBody>
      </p:sp>
      <p:sp>
        <p:nvSpPr>
          <p:cNvPr id="8" name="Content Placeholder 4"/>
          <p:cNvSpPr>
            <a:spLocks noGrp="1"/>
          </p:cNvSpPr>
          <p:nvPr>
            <p:ph sz="quarter" idx="13" hasCustomPrompt="1"/>
          </p:nvPr>
        </p:nvSpPr>
        <p:spPr>
          <a:xfrm>
            <a:off x="7696200" y="6400800"/>
            <a:ext cx="1295400" cy="228600"/>
          </a:xfrm>
        </p:spPr>
        <p:txBody>
          <a:bodyPr>
            <a:noAutofit/>
          </a:bodyPr>
          <a:lstStyle>
            <a:lvl1pPr marL="0" indent="0" algn="r">
              <a:buNone/>
              <a:defRPr sz="1100" i="1"/>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60500313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6" name="Footer Placeholder 5"/>
          <p:cNvSpPr>
            <a:spLocks noGrp="1"/>
          </p:cNvSpPr>
          <p:nvPr>
            <p:ph type="ftr" sz="quarter" idx="11"/>
          </p:nvPr>
        </p:nvSpPr>
        <p:spPr>
          <a:xfrm>
            <a:off x="7616952" y="36576"/>
            <a:ext cx="914400" cy="347472"/>
          </a:xfrm>
          <a:prstGeom prst="rect">
            <a:avLst/>
          </a:prstGeom>
        </p:spPr>
        <p:txBody>
          <a:bodyPr/>
          <a:lstStyle/>
          <a:p>
            <a:pPr>
              <a:defRPr/>
            </a:pPr>
            <a:r>
              <a:rPr lang="en-US" smtClean="0"/>
              <a:t>BDK01-4</a:t>
            </a:r>
            <a:endParaRPr lang="en-US"/>
          </a:p>
        </p:txBody>
      </p:sp>
    </p:spTree>
    <p:custDataLst>
      <p:tags r:id="rId1"/>
    </p:custDataLst>
    <p:extLst>
      <p:ext uri="{BB962C8B-B14F-4D97-AF65-F5344CB8AC3E}">
        <p14:creationId xmlns:p14="http://schemas.microsoft.com/office/powerpoint/2010/main" val="217529659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with Caption and Cita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6" name="Footer Placeholder 5"/>
          <p:cNvSpPr>
            <a:spLocks noGrp="1"/>
          </p:cNvSpPr>
          <p:nvPr>
            <p:ph type="ftr" sz="quarter" idx="11"/>
          </p:nvPr>
        </p:nvSpPr>
        <p:spPr>
          <a:xfrm>
            <a:off x="7616952" y="36576"/>
            <a:ext cx="914400" cy="347472"/>
          </a:xfrm>
          <a:prstGeom prst="rect">
            <a:avLst/>
          </a:prstGeom>
        </p:spPr>
        <p:txBody>
          <a:bodyPr/>
          <a:lstStyle/>
          <a:p>
            <a:pPr>
              <a:defRPr/>
            </a:pPr>
            <a:r>
              <a:rPr lang="en-US" smtClean="0"/>
              <a:t>BDK01-4</a:t>
            </a:r>
            <a:endParaRPr lang="en-US"/>
          </a:p>
        </p:txBody>
      </p:sp>
      <p:sp>
        <p:nvSpPr>
          <p:cNvPr id="8" name="Content Placeholder 4"/>
          <p:cNvSpPr>
            <a:spLocks noGrp="1"/>
          </p:cNvSpPr>
          <p:nvPr>
            <p:ph sz="quarter" idx="13" hasCustomPrompt="1"/>
          </p:nvPr>
        </p:nvSpPr>
        <p:spPr>
          <a:xfrm>
            <a:off x="7696200" y="6400800"/>
            <a:ext cx="1295400" cy="228600"/>
          </a:xfrm>
        </p:spPr>
        <p:txBody>
          <a:bodyPr>
            <a:noAutofit/>
          </a:bodyPr>
          <a:lstStyle>
            <a:lvl1pPr marL="0" indent="0" algn="r">
              <a:buNone/>
              <a:defRPr sz="1100" i="1"/>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105979805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7616952" y="36576"/>
            <a:ext cx="914400" cy="347472"/>
          </a:xfrm>
          <a:prstGeom prst="rect">
            <a:avLst/>
          </a:prstGeom>
        </p:spPr>
        <p:txBody>
          <a:bodyPr/>
          <a:lstStyle/>
          <a:p>
            <a:pPr>
              <a:defRPr/>
            </a:pPr>
            <a:r>
              <a:rPr lang="en-US" smtClean="0"/>
              <a:t>BDK01-4</a:t>
            </a:r>
            <a:endParaRPr lang="en-US"/>
          </a:p>
        </p:txBody>
      </p:sp>
    </p:spTree>
    <p:custDataLst>
      <p:tags r:id="rId1"/>
    </p:custDataLst>
    <p:extLst>
      <p:ext uri="{BB962C8B-B14F-4D97-AF65-F5344CB8AC3E}">
        <p14:creationId xmlns:p14="http://schemas.microsoft.com/office/powerpoint/2010/main" val="268262009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7616952" y="36576"/>
            <a:ext cx="914400" cy="347472"/>
          </a:xfrm>
          <a:prstGeom prst="rect">
            <a:avLst/>
          </a:prstGeom>
        </p:spPr>
        <p:txBody>
          <a:bodyPr/>
          <a:lstStyle/>
          <a:p>
            <a:pPr>
              <a:defRPr/>
            </a:pPr>
            <a:r>
              <a:rPr lang="en-US" smtClean="0"/>
              <a:t>BDK01-4</a:t>
            </a:r>
            <a:endParaRPr lang="en-US"/>
          </a:p>
        </p:txBody>
      </p:sp>
    </p:spTree>
    <p:custDataLst>
      <p:tags r:id="rId1"/>
    </p:custDataLst>
    <p:extLst>
      <p:ext uri="{BB962C8B-B14F-4D97-AF65-F5344CB8AC3E}">
        <p14:creationId xmlns:p14="http://schemas.microsoft.com/office/powerpoint/2010/main" val="86806300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84094" y="2209799"/>
            <a:ext cx="7375812" cy="4069465"/>
          </a:xfrm>
        </p:spPr>
        <p:txBody>
          <a:bodyPr/>
          <a:lstStyle>
            <a:lvl1pPr>
              <a:spcBef>
                <a:spcPts val="900"/>
              </a:spcBef>
              <a:spcAft>
                <a:spcPts val="900"/>
              </a:spcAft>
              <a:defRPr/>
            </a:lvl1pPr>
            <a:lvl2pPr>
              <a:lnSpc>
                <a:spcPct val="100000"/>
              </a:lnSpc>
              <a:spcAft>
                <a:spcPts val="450"/>
              </a:spcAft>
              <a:defRPr/>
            </a:lvl2pPr>
            <a:lvl3pPr>
              <a:lnSpc>
                <a:spcPct val="100000"/>
              </a:lnSpc>
              <a:spcBef>
                <a:spcPts val="375"/>
              </a:spcBef>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0"/>
          <p:cNvSpPr>
            <a:spLocks noGrp="1"/>
          </p:cNvSpPr>
          <p:nvPr>
            <p:ph type="title"/>
          </p:nvPr>
        </p:nvSpPr>
        <p:spPr>
          <a:xfrm>
            <a:off x="884093" y="749301"/>
            <a:ext cx="7375814" cy="1239695"/>
          </a:xfrm>
        </p:spPr>
        <p:txBody>
          <a:bodyPr/>
          <a:lstStyle/>
          <a:p>
            <a:r>
              <a:rPr lang="en-US" smtClean="0"/>
              <a:t>Click to edit Master title style</a:t>
            </a:r>
            <a:endParaRPr lang="en-US" dirty="0"/>
          </a:p>
        </p:txBody>
      </p:sp>
      <p:sp>
        <p:nvSpPr>
          <p:cNvPr id="13" name="Footer Placeholder 12"/>
          <p:cNvSpPr>
            <a:spLocks noGrp="1"/>
          </p:cNvSpPr>
          <p:nvPr>
            <p:ph type="ftr" sz="quarter" idx="11"/>
          </p:nvPr>
        </p:nvSpPr>
        <p:spPr>
          <a:xfrm>
            <a:off x="7620000" y="32636"/>
            <a:ext cx="914400" cy="348364"/>
          </a:xfrm>
          <a:prstGeom prst="rect">
            <a:avLst/>
          </a:prstGeom>
        </p:spPr>
        <p:txBody>
          <a:bodyPr/>
          <a:lstStyle>
            <a:lvl1pPr>
              <a:defRPr sz="1200" b="1"/>
            </a:lvl1pPr>
          </a:lstStyle>
          <a:p>
            <a:pPr>
              <a:defRPr/>
            </a:pPr>
            <a:r>
              <a:rPr lang="en-US" smtClean="0"/>
              <a:t>BDK01-4</a:t>
            </a:r>
            <a:endParaRPr lang="en-US"/>
          </a:p>
        </p:txBody>
      </p:sp>
    </p:spTree>
    <p:custDataLst>
      <p:tags r:id="rId1"/>
    </p:custDataLst>
    <p:extLst>
      <p:ext uri="{BB962C8B-B14F-4D97-AF65-F5344CB8AC3E}">
        <p14:creationId xmlns:p14="http://schemas.microsoft.com/office/powerpoint/2010/main" val="7391652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Ligh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3029" y="1122363"/>
            <a:ext cx="8577943" cy="2387600"/>
          </a:xfrm>
        </p:spPr>
        <p:txBody>
          <a:bodyPr anchor="b"/>
          <a:lstStyle>
            <a:lvl1pPr algn="l">
              <a:defRPr sz="4500">
                <a:solidFill>
                  <a:schemeClr val="accent5"/>
                </a:solidFill>
              </a:defRPr>
            </a:lvl1pPr>
          </a:lstStyle>
          <a:p>
            <a:r>
              <a:rPr lang="en-US" dirty="0" smtClean="0"/>
              <a:t>BD2K OER Module Title - Light</a:t>
            </a:r>
            <a:endParaRPr lang="en-US" dirty="0"/>
          </a:p>
        </p:txBody>
      </p:sp>
      <p:sp>
        <p:nvSpPr>
          <p:cNvPr id="3" name="Subtitle 2"/>
          <p:cNvSpPr>
            <a:spLocks noGrp="1"/>
          </p:cNvSpPr>
          <p:nvPr>
            <p:ph type="subTitle" idx="1" hasCustomPrompt="1"/>
          </p:nvPr>
        </p:nvSpPr>
        <p:spPr>
          <a:xfrm>
            <a:off x="283029" y="3602038"/>
            <a:ext cx="8577943" cy="1655762"/>
          </a:xfrm>
        </p:spPr>
        <p:txBody>
          <a:bodyPr/>
          <a:lstStyle>
            <a:lvl1pPr marL="0" indent="0" algn="l">
              <a:buNone/>
              <a:defRPr sz="18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BD2K ##-# | Subtitle Name</a:t>
            </a:r>
          </a:p>
          <a:p>
            <a:r>
              <a:rPr lang="en-US" dirty="0" smtClean="0"/>
              <a:t>Author | Affiliation</a:t>
            </a:r>
            <a:endParaRPr lang="en-US" dirty="0"/>
          </a:p>
        </p:txBody>
      </p:sp>
      <p:sp>
        <p:nvSpPr>
          <p:cNvPr id="4" name="Rectangle 3"/>
          <p:cNvSpPr/>
          <p:nvPr/>
        </p:nvSpPr>
        <p:spPr>
          <a:xfrm>
            <a:off x="0" y="6019800"/>
            <a:ext cx="9144000" cy="838200"/>
          </a:xfrm>
          <a:prstGeom prst="rect">
            <a:avLst/>
          </a:prstGeom>
          <a:solidFill>
            <a:schemeClr val="accent5">
              <a:lumMod val="60000"/>
              <a:lumOff val="40000"/>
              <a:alpha val="5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5"/>
                </a:solidFill>
              </a:rPr>
              <a:t>BD2K Open Educational Resources | Oregon Health &amp; Science University</a:t>
            </a:r>
            <a:endParaRPr lang="en-US" dirty="0">
              <a:solidFill>
                <a:schemeClr val="accent5"/>
              </a:solidFill>
            </a:endParaRPr>
          </a:p>
        </p:txBody>
      </p:sp>
    </p:spTree>
    <p:custDataLst>
      <p:tags r:id="rId1"/>
    </p:custDataLst>
    <p:extLst>
      <p:ext uri="{BB962C8B-B14F-4D97-AF65-F5344CB8AC3E}">
        <p14:creationId xmlns:p14="http://schemas.microsoft.com/office/powerpoint/2010/main" val="18178230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4972" y="1182915"/>
            <a:ext cx="8694058" cy="5256522"/>
          </a:xfrm>
        </p:spPr>
        <p:txBody>
          <a:bodyPr/>
          <a:lstStyle>
            <a:lvl3pPr marL="914400">
              <a:lnSpc>
                <a:spcPct val="150000"/>
              </a:lnSpc>
              <a:spcBef>
                <a:spcPts val="0"/>
              </a:spcBef>
              <a:spcAft>
                <a:spcPts val="600"/>
              </a:spcAft>
              <a:defRPr sz="1600"/>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4"/>
          <p:cNvSpPr>
            <a:spLocks noGrp="1"/>
          </p:cNvSpPr>
          <p:nvPr>
            <p:ph sz="quarter" idx="14" hasCustomPrompt="1"/>
          </p:nvPr>
        </p:nvSpPr>
        <p:spPr>
          <a:xfrm>
            <a:off x="7623629" y="6555553"/>
            <a:ext cx="1295400" cy="228600"/>
          </a:xfrm>
        </p:spPr>
        <p:txBody>
          <a:bodyPr>
            <a:noAutofit/>
          </a:bodyPr>
          <a:lstStyle>
            <a:lvl1pPr marL="0" indent="0" algn="r">
              <a:buNone/>
              <a:defRPr sz="1100" i="1"/>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273348635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L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4"/>
          <p:cNvSpPr>
            <a:spLocks noGrp="1"/>
          </p:cNvSpPr>
          <p:nvPr>
            <p:ph sz="quarter" idx="14" hasCustomPrompt="1"/>
          </p:nvPr>
        </p:nvSpPr>
        <p:spPr>
          <a:xfrm>
            <a:off x="7623629" y="6555553"/>
            <a:ext cx="1295400" cy="228600"/>
          </a:xfrm>
        </p:spPr>
        <p:txBody>
          <a:bodyPr>
            <a:noAutofit/>
          </a:bodyPr>
          <a:lstStyle>
            <a:lvl1pPr marL="0" indent="0" algn="r">
              <a:buNone/>
              <a:defRPr sz="1100" i="1"/>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35511969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Header 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3028" y="1666197"/>
            <a:ext cx="8577943" cy="2852737"/>
          </a:xfrm>
        </p:spPr>
        <p:txBody>
          <a:bodyPr anchor="b"/>
          <a:lstStyle>
            <a:lvl1pPr>
              <a:defRPr sz="4500"/>
            </a:lvl1pPr>
          </a:lstStyle>
          <a:p>
            <a:r>
              <a:rPr lang="en-US" dirty="0" smtClean="0"/>
              <a:t>BD2K Section Header - Light</a:t>
            </a:r>
            <a:endParaRPr lang="en-US" dirty="0"/>
          </a:p>
        </p:txBody>
      </p:sp>
      <p:sp>
        <p:nvSpPr>
          <p:cNvPr id="3" name="Text Placeholder 2"/>
          <p:cNvSpPr>
            <a:spLocks noGrp="1"/>
          </p:cNvSpPr>
          <p:nvPr>
            <p:ph type="body" idx="1" hasCustomPrompt="1"/>
          </p:nvPr>
        </p:nvSpPr>
        <p:spPr>
          <a:xfrm>
            <a:off x="283027" y="4589464"/>
            <a:ext cx="8577943"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52464345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ection Break Center Green">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27205"/>
            <a:ext cx="6060560" cy="914400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Green</a:t>
            </a:r>
            <a:endParaRPr lang="en-US" dirty="0"/>
          </a:p>
        </p:txBody>
      </p:sp>
      <p:sp>
        <p:nvSpPr>
          <p:cNvPr id="10" name="Text Placeholder 2"/>
          <p:cNvSpPr>
            <a:spLocks noGrp="1"/>
          </p:cNvSpPr>
          <p:nvPr>
            <p:ph type="body" idx="1" hasCustomPrompt="1"/>
          </p:nvPr>
        </p:nvSpPr>
        <p:spPr>
          <a:xfrm>
            <a:off x="283027" y="2013184"/>
            <a:ext cx="8577943" cy="635674"/>
          </a:xfrm>
        </p:spPr>
        <p:txBody>
          <a:bodyPr/>
          <a:lstStyle>
            <a:lvl1pPr marL="0" indent="0" algn="ctr">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extLst>
      <p:ext uri="{BB962C8B-B14F-4D97-AF65-F5344CB8AC3E}">
        <p14:creationId xmlns:p14="http://schemas.microsoft.com/office/powerpoint/2010/main" val="50549158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Break Center Purpl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Purple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extLst>
      <p:ext uri="{BB962C8B-B14F-4D97-AF65-F5344CB8AC3E}">
        <p14:creationId xmlns:p14="http://schemas.microsoft.com/office/powerpoint/2010/main" val="230725145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Break Center Blu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Blue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extLst>
      <p:ext uri="{BB962C8B-B14F-4D97-AF65-F5344CB8AC3E}">
        <p14:creationId xmlns:p14="http://schemas.microsoft.com/office/powerpoint/2010/main" val="23621619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Break Center Gold">
    <p:bg>
      <p:bgPr>
        <a:solidFill>
          <a:srgbClr val="CA913E"/>
        </a:solidFill>
        <a:effectLst/>
      </p:bgPr>
    </p:bg>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Gold</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406123316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Break Left Green">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Green</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47093656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Section Break Left Green">
    <p:spTree>
      <p:nvGrpSpPr>
        <p:cNvPr id="1" name=""/>
        <p:cNvGrpSpPr/>
        <p:nvPr/>
      </p:nvGrpSpPr>
      <p:grpSpPr>
        <a:xfrm>
          <a:off x="0" y="0"/>
          <a:ext cx="0" cy="0"/>
          <a:chOff x="0" y="0"/>
          <a:chExt cx="0" cy="0"/>
        </a:xfrm>
      </p:grpSpPr>
      <p:pic>
        <p:nvPicPr>
          <p:cNvPr id="12" name="Picture 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3" name="Picture 1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Green</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6154529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w Cite">
    <p:spTree>
      <p:nvGrpSpPr>
        <p:cNvPr id="1" name=""/>
        <p:cNvGrpSpPr/>
        <p:nvPr/>
      </p:nvGrpSpPr>
      <p:grpSpPr>
        <a:xfrm>
          <a:off x="0" y="0"/>
          <a:ext cx="0" cy="0"/>
          <a:chOff x="0" y="0"/>
          <a:chExt cx="0" cy="0"/>
        </a:xfrm>
      </p:grpSpPr>
      <p:sp>
        <p:nvSpPr>
          <p:cNvPr id="5" name="Content Placeholder 4"/>
          <p:cNvSpPr>
            <a:spLocks noGrp="1"/>
          </p:cNvSpPr>
          <p:nvPr>
            <p:ph sz="quarter" idx="12" hasCustomPrompt="1"/>
          </p:nvPr>
        </p:nvSpPr>
        <p:spPr>
          <a:xfrm>
            <a:off x="7696200" y="6400800"/>
            <a:ext cx="1295400" cy="228600"/>
          </a:xfrm>
        </p:spPr>
        <p:txBody>
          <a:bodyPr>
            <a:noAutofit/>
          </a:bodyPr>
          <a:lstStyle>
            <a:lvl1pPr marL="0" indent="0" algn="r">
              <a:buNone/>
              <a:defRPr sz="1100" i="1"/>
            </a:lvl1pPr>
          </a:lstStyle>
          <a:p>
            <a:pPr lvl="0"/>
            <a:r>
              <a:rPr lang="en-US" sz="1100" i="1" dirty="0" smtClean="0"/>
              <a:t>Citation</a:t>
            </a:r>
            <a:endParaRPr lang="en-US" dirty="0"/>
          </a:p>
        </p:txBody>
      </p:sp>
      <p:sp>
        <p:nvSpPr>
          <p:cNvPr id="3" name="Content Placeholder 2"/>
          <p:cNvSpPr>
            <a:spLocks noGrp="1"/>
          </p:cNvSpPr>
          <p:nvPr>
            <p:ph idx="1"/>
          </p:nvPr>
        </p:nvSpPr>
        <p:spPr>
          <a:xfrm>
            <a:off x="884094" y="2209799"/>
            <a:ext cx="7375812" cy="4069465"/>
          </a:xfrm>
        </p:spPr>
        <p:txBody>
          <a:bodyPr/>
          <a:lstStyle>
            <a:lvl1pPr>
              <a:spcBef>
                <a:spcPts val="900"/>
              </a:spcBef>
              <a:spcAft>
                <a:spcPts val="900"/>
              </a:spcAft>
              <a:defRPr/>
            </a:lvl1pPr>
            <a:lvl2pPr>
              <a:lnSpc>
                <a:spcPct val="100000"/>
              </a:lnSpc>
              <a:spcAft>
                <a:spcPts val="450"/>
              </a:spcAft>
              <a:defRPr/>
            </a:lvl2pPr>
            <a:lvl3pPr>
              <a:lnSpc>
                <a:spcPct val="100000"/>
              </a:lnSpc>
              <a:spcBef>
                <a:spcPts val="375"/>
              </a:spcBef>
              <a:spcAft>
                <a:spcPts val="600"/>
              </a:spcAft>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0"/>
          <p:cNvSpPr>
            <a:spLocks noGrp="1"/>
          </p:cNvSpPr>
          <p:nvPr>
            <p:ph type="title"/>
          </p:nvPr>
        </p:nvSpPr>
        <p:spPr>
          <a:xfrm>
            <a:off x="884093" y="749301"/>
            <a:ext cx="7375814" cy="1239695"/>
          </a:xfrm>
        </p:spPr>
        <p:txBody>
          <a:bodyPr/>
          <a:lstStyle/>
          <a:p>
            <a:r>
              <a:rPr lang="en-US" smtClean="0"/>
              <a:t>Click to edit Master title style</a:t>
            </a:r>
            <a:endParaRPr lang="en-US" dirty="0"/>
          </a:p>
        </p:txBody>
      </p:sp>
      <p:sp>
        <p:nvSpPr>
          <p:cNvPr id="13" name="Footer Placeholder 12"/>
          <p:cNvSpPr>
            <a:spLocks noGrp="1"/>
          </p:cNvSpPr>
          <p:nvPr>
            <p:ph type="ftr" sz="quarter" idx="11"/>
          </p:nvPr>
        </p:nvSpPr>
        <p:spPr>
          <a:xfrm>
            <a:off x="7620000" y="32636"/>
            <a:ext cx="914400" cy="348364"/>
          </a:xfrm>
          <a:prstGeom prst="rect">
            <a:avLst/>
          </a:prstGeom>
        </p:spPr>
        <p:txBody>
          <a:bodyPr/>
          <a:lstStyle>
            <a:lvl1pPr>
              <a:defRPr sz="1200" b="1"/>
            </a:lvl1pPr>
          </a:lstStyle>
          <a:p>
            <a:pPr>
              <a:defRPr/>
            </a:pPr>
            <a:r>
              <a:rPr lang="en-US" smtClean="0"/>
              <a:t>BDK01-4</a:t>
            </a:r>
            <a:endParaRPr lang="en-US"/>
          </a:p>
        </p:txBody>
      </p:sp>
    </p:spTree>
    <p:custDataLst>
      <p:tags r:id="rId1"/>
    </p:custDataLst>
    <p:extLst>
      <p:ext uri="{BB962C8B-B14F-4D97-AF65-F5344CB8AC3E}">
        <p14:creationId xmlns:p14="http://schemas.microsoft.com/office/powerpoint/2010/main" val="18669941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ection Break Left Purple">
    <p:bg>
      <p:bgPr>
        <a:solidFill>
          <a:srgbClr val="4B5185"/>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Purple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427655357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Section Break Left Purple">
    <p:bg>
      <p:bgPr>
        <a:solidFill>
          <a:srgbClr val="4B5185"/>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Purple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37211432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ection Break Left Blue">
    <p:bg>
      <p:bgPr>
        <a:solidFill>
          <a:srgbClr val="18496B"/>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Blue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24980420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Section Break Left Blue">
    <p:bg>
      <p:bgPr>
        <a:solidFill>
          <a:srgbClr val="18496B"/>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Blue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71377580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ection Break Left Go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Gold</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08141427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Section Break Left Go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Gold</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43059571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457200"/>
            <a:ext cx="4629150" cy="5403851"/>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Content Placeholder 4"/>
          <p:cNvSpPr>
            <a:spLocks noGrp="1"/>
          </p:cNvSpPr>
          <p:nvPr>
            <p:ph sz="quarter" idx="14" hasCustomPrompt="1"/>
          </p:nvPr>
        </p:nvSpPr>
        <p:spPr>
          <a:xfrm>
            <a:off x="7221141" y="6565212"/>
            <a:ext cx="1295400" cy="228600"/>
          </a:xfrm>
        </p:spPr>
        <p:txBody>
          <a:bodyPr>
            <a:noAutofit/>
          </a:bodyPr>
          <a:lstStyle>
            <a:lvl1pPr marL="0" indent="0" algn="r">
              <a:buNone/>
              <a:defRPr sz="1100" i="1"/>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218282243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Icon Light">
    <p:spTree>
      <p:nvGrpSpPr>
        <p:cNvPr id="1" name=""/>
        <p:cNvGrpSpPr/>
        <p:nvPr/>
      </p:nvGrpSpPr>
      <p:grpSpPr>
        <a:xfrm>
          <a:off x="0" y="0"/>
          <a:ext cx="0" cy="0"/>
          <a:chOff x="0" y="0"/>
          <a:chExt cx="0" cy="0"/>
        </a:xfrm>
      </p:grpSpPr>
      <p:sp>
        <p:nvSpPr>
          <p:cNvPr id="3" name="Title 1"/>
          <p:cNvSpPr txBox="1">
            <a:spLocks/>
          </p:cNvSpPr>
          <p:nvPr/>
        </p:nvSpPr>
        <p:spPr>
          <a:xfrm>
            <a:off x="224971" y="135350"/>
            <a:ext cx="8694058" cy="91124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accent5"/>
                </a:solidFill>
                <a:latin typeface="+mj-lt"/>
                <a:ea typeface="+mj-ea"/>
                <a:cs typeface="+mj-cs"/>
              </a:defRPr>
            </a:lvl1pPr>
          </a:lstStyle>
          <a:p>
            <a:r>
              <a:rPr lang="en-US" smtClean="0"/>
              <a:t>Icons for Use Throughout – Light Theme</a:t>
            </a:r>
            <a:endParaRPr lang="en-US" dirty="0"/>
          </a:p>
        </p:txBody>
      </p:sp>
      <p:pic>
        <p:nvPicPr>
          <p:cNvPr id="4" name="Picture 3"/>
          <p:cNvPicPr preferRelativeResize="0">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573873" y="5617689"/>
            <a:ext cx="914400" cy="914400"/>
          </a:xfrm>
          <a:prstGeom prst="rect">
            <a:avLst/>
          </a:prstGeom>
        </p:spPr>
      </p:pic>
      <p:pic>
        <p:nvPicPr>
          <p:cNvPr id="5" name="Picture 4"/>
          <p:cNvPicPr preferRelativeResize="0">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674756" y="5617689"/>
            <a:ext cx="914400" cy="914400"/>
          </a:xfrm>
          <a:prstGeom prst="rect">
            <a:avLst/>
          </a:prstGeom>
        </p:spPr>
      </p:pic>
      <p:pic>
        <p:nvPicPr>
          <p:cNvPr id="6" name="Picture 5"/>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659637" y="1276349"/>
            <a:ext cx="914400" cy="914400"/>
          </a:xfrm>
          <a:prstGeom prst="rect">
            <a:avLst/>
          </a:prstGeom>
        </p:spPr>
      </p:pic>
      <p:pic>
        <p:nvPicPr>
          <p:cNvPr id="7" name="Picture 6"/>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4617295" y="2019299"/>
            <a:ext cx="914400" cy="914400"/>
          </a:xfrm>
          <a:prstGeom prst="rect">
            <a:avLst/>
          </a:prstGeom>
        </p:spPr>
      </p:pic>
      <p:pic>
        <p:nvPicPr>
          <p:cNvPr id="8" name="Picture 7"/>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2320499" y="3667993"/>
            <a:ext cx="914400" cy="914400"/>
          </a:xfrm>
          <a:prstGeom prst="rect">
            <a:avLst/>
          </a:prstGeom>
        </p:spPr>
      </p:pic>
      <p:pic>
        <p:nvPicPr>
          <p:cNvPr id="9" name="Picture 8"/>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099408" y="3633963"/>
            <a:ext cx="914400" cy="914400"/>
          </a:xfrm>
          <a:prstGeom prst="rect">
            <a:avLst/>
          </a:prstGeom>
        </p:spPr>
      </p:pic>
      <p:pic>
        <p:nvPicPr>
          <p:cNvPr id="10" name="Picture 9"/>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316737" y="2874941"/>
            <a:ext cx="914400" cy="914400"/>
          </a:xfrm>
          <a:prstGeom prst="rect">
            <a:avLst/>
          </a:prstGeom>
        </p:spPr>
      </p:pic>
      <p:pic>
        <p:nvPicPr>
          <p:cNvPr id="11" name="Picture 10"/>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1099408" y="2773118"/>
            <a:ext cx="914400" cy="914400"/>
          </a:xfrm>
          <a:prstGeom prst="rect">
            <a:avLst/>
          </a:prstGeom>
        </p:spPr>
      </p:pic>
      <p:pic>
        <p:nvPicPr>
          <p:cNvPr id="12" name="Picture 11"/>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6217556" y="1276349"/>
            <a:ext cx="914400" cy="914400"/>
          </a:xfrm>
          <a:prstGeom prst="rect">
            <a:avLst/>
          </a:prstGeom>
        </p:spPr>
      </p:pic>
      <p:pic>
        <p:nvPicPr>
          <p:cNvPr id="13" name="Picture 12"/>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2320499" y="1981859"/>
            <a:ext cx="914400" cy="914400"/>
          </a:xfrm>
          <a:prstGeom prst="rect">
            <a:avLst/>
          </a:prstGeom>
        </p:spPr>
      </p:pic>
      <p:pic>
        <p:nvPicPr>
          <p:cNvPr id="14" name="Picture 13"/>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1099408" y="1947826"/>
            <a:ext cx="914400" cy="914400"/>
          </a:xfrm>
          <a:prstGeom prst="rect">
            <a:avLst/>
          </a:prstGeom>
        </p:spPr>
      </p:pic>
      <p:pic>
        <p:nvPicPr>
          <p:cNvPr id="15" name="Picture 14"/>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2320499" y="1121017"/>
            <a:ext cx="914400" cy="914400"/>
          </a:xfrm>
          <a:prstGeom prst="rect">
            <a:avLst/>
          </a:prstGeom>
        </p:spPr>
      </p:pic>
      <p:pic>
        <p:nvPicPr>
          <p:cNvPr id="16" name="Picture 15"/>
          <p:cNvPicPr>
            <a:picLocks noChangeAspect="1"/>
          </p:cNvPicPr>
          <p:nvPr/>
        </p:nvPicPr>
        <p:blipFill>
          <a:blip r:embed="rId15" cstate="email">
            <a:extLst>
              <a:ext uri="{28A0092B-C50C-407E-A947-70E740481C1C}">
                <a14:useLocalDpi xmlns:a14="http://schemas.microsoft.com/office/drawing/2010/main" val="0"/>
              </a:ext>
            </a:extLst>
          </a:blip>
          <a:stretch>
            <a:fillRect/>
          </a:stretch>
        </p:blipFill>
        <p:spPr>
          <a:xfrm>
            <a:off x="1099408" y="1086984"/>
            <a:ext cx="914400" cy="914400"/>
          </a:xfrm>
          <a:prstGeom prst="rect">
            <a:avLst/>
          </a:prstGeom>
        </p:spPr>
      </p:pic>
      <p:pic>
        <p:nvPicPr>
          <p:cNvPr id="17" name="Picture 16"/>
          <p:cNvPicPr>
            <a:picLocks noChangeAspect="1"/>
          </p:cNvPicPr>
          <p:nvPr/>
        </p:nvPicPr>
        <p:blipFill>
          <a:blip r:embed="rId16" cstate="email">
            <a:extLst>
              <a:ext uri="{28A0092B-C50C-407E-A947-70E740481C1C}">
                <a14:useLocalDpi xmlns:a14="http://schemas.microsoft.com/office/drawing/2010/main" val="0"/>
              </a:ext>
            </a:extLst>
          </a:blip>
          <a:stretch>
            <a:fillRect/>
          </a:stretch>
        </p:blipFill>
        <p:spPr>
          <a:xfrm>
            <a:off x="4659637" y="2802115"/>
            <a:ext cx="914400" cy="914400"/>
          </a:xfrm>
          <a:prstGeom prst="rect">
            <a:avLst/>
          </a:prstGeom>
        </p:spPr>
      </p:pic>
      <p:pic>
        <p:nvPicPr>
          <p:cNvPr id="18" name="Picture 17"/>
          <p:cNvPicPr>
            <a:picLocks noChangeAspect="1"/>
          </p:cNvPicPr>
          <p:nvPr/>
        </p:nvPicPr>
        <p:blipFill>
          <a:blip r:embed="rId17" cstate="email">
            <a:extLst>
              <a:ext uri="{28A0092B-C50C-407E-A947-70E740481C1C}">
                <a14:useLocalDpi xmlns:a14="http://schemas.microsoft.com/office/drawing/2010/main" val="0"/>
              </a:ext>
            </a:extLst>
          </a:blip>
          <a:stretch>
            <a:fillRect/>
          </a:stretch>
        </p:blipFill>
        <p:spPr>
          <a:xfrm>
            <a:off x="6236606" y="2053771"/>
            <a:ext cx="914400" cy="914400"/>
          </a:xfrm>
          <a:prstGeom prst="rect">
            <a:avLst/>
          </a:prstGeom>
        </p:spPr>
      </p:pic>
      <p:pic>
        <p:nvPicPr>
          <p:cNvPr id="19" name="Picture 18"/>
          <p:cNvPicPr preferRelativeResize="0">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4472989" y="5617689"/>
            <a:ext cx="914400" cy="914400"/>
          </a:xfrm>
          <a:prstGeom prst="rect">
            <a:avLst/>
          </a:prstGeom>
        </p:spPr>
      </p:pic>
      <p:pic>
        <p:nvPicPr>
          <p:cNvPr id="20" name="Picture 19"/>
          <p:cNvPicPr preferRelativeResize="0">
            <a:picLocks noChangeAspect="1"/>
          </p:cNvPicPr>
          <p:nvPr/>
        </p:nvPicPr>
        <p:blipFill>
          <a:blip r:embed="rId19" cstate="email">
            <a:extLst>
              <a:ext uri="{28A0092B-C50C-407E-A947-70E740481C1C}">
                <a14:useLocalDpi xmlns:a14="http://schemas.microsoft.com/office/drawing/2010/main" val="0"/>
              </a:ext>
            </a:extLst>
          </a:blip>
          <a:stretch>
            <a:fillRect/>
          </a:stretch>
        </p:blipFill>
        <p:spPr>
          <a:xfrm>
            <a:off x="3372105" y="5617689"/>
            <a:ext cx="914400" cy="914400"/>
          </a:xfrm>
          <a:prstGeom prst="rect">
            <a:avLst/>
          </a:prstGeom>
        </p:spPr>
      </p:pic>
      <p:pic>
        <p:nvPicPr>
          <p:cNvPr id="21" name="Picture 20"/>
          <p:cNvPicPr preferRelativeResize="0">
            <a:picLocks noChangeAspect="1"/>
          </p:cNvPicPr>
          <p:nvPr/>
        </p:nvPicPr>
        <p:blipFill>
          <a:blip r:embed="rId20" cstate="email">
            <a:extLst>
              <a:ext uri="{28A0092B-C50C-407E-A947-70E740481C1C}">
                <a14:useLocalDpi xmlns:a14="http://schemas.microsoft.com/office/drawing/2010/main" val="0"/>
              </a:ext>
            </a:extLst>
          </a:blip>
          <a:stretch>
            <a:fillRect/>
          </a:stretch>
        </p:blipFill>
        <p:spPr>
          <a:xfrm>
            <a:off x="2271221" y="5617689"/>
            <a:ext cx="914400" cy="914400"/>
          </a:xfrm>
          <a:prstGeom prst="rect">
            <a:avLst/>
          </a:prstGeom>
        </p:spPr>
      </p:pic>
    </p:spTree>
    <p:custDataLst>
      <p:tags r:id="rId1"/>
    </p:custDataLst>
    <p:extLst>
      <p:ext uri="{BB962C8B-B14F-4D97-AF65-F5344CB8AC3E}">
        <p14:creationId xmlns:p14="http://schemas.microsoft.com/office/powerpoint/2010/main" val="2185325131"/>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Number Light">
    <p:spTree>
      <p:nvGrpSpPr>
        <p:cNvPr id="1" name=""/>
        <p:cNvGrpSpPr/>
        <p:nvPr/>
      </p:nvGrpSpPr>
      <p:grpSpPr>
        <a:xfrm>
          <a:off x="0" y="0"/>
          <a:ext cx="0" cy="0"/>
          <a:chOff x="0" y="0"/>
          <a:chExt cx="0" cy="0"/>
        </a:xfrm>
      </p:grpSpPr>
      <p:sp>
        <p:nvSpPr>
          <p:cNvPr id="3" name="Title 1"/>
          <p:cNvSpPr>
            <a:spLocks noGrp="1"/>
          </p:cNvSpPr>
          <p:nvPr>
            <p:ph type="title"/>
          </p:nvPr>
        </p:nvSpPr>
        <p:spPr>
          <a:xfrm>
            <a:off x="224971" y="155556"/>
            <a:ext cx="8694058" cy="911243"/>
          </a:xfrm>
        </p:spPr>
        <p:txBody>
          <a:bodyPr>
            <a:normAutofit/>
          </a:bodyPr>
          <a:lstStyle/>
          <a:p>
            <a:r>
              <a:rPr lang="en-US" smtClean="0"/>
              <a:t>Click to edit Master title style</a:t>
            </a:r>
            <a:endParaRPr lang="en-US" dirty="0"/>
          </a:p>
        </p:txBody>
      </p:sp>
      <p:sp>
        <p:nvSpPr>
          <p:cNvPr id="4" name="Oval 3"/>
          <p:cNvSpPr/>
          <p:nvPr/>
        </p:nvSpPr>
        <p:spPr>
          <a:xfrm>
            <a:off x="685800" y="1752600"/>
            <a:ext cx="533400" cy="533400"/>
          </a:xfrm>
          <a:prstGeom prst="ellipse">
            <a:avLst/>
          </a:prstGeom>
          <a:noFill/>
          <a:ln w="28575">
            <a:solidFill>
              <a:schemeClr val="tx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latin typeface="Cambria"/>
                <a:cs typeface="Cambria"/>
              </a:rPr>
              <a:t>1</a:t>
            </a:r>
            <a:endParaRPr lang="en-US" sz="2800" dirty="0">
              <a:solidFill>
                <a:schemeClr val="tx1"/>
              </a:solidFill>
              <a:latin typeface="Cambria"/>
              <a:cs typeface="Cambria"/>
            </a:endParaRPr>
          </a:p>
        </p:txBody>
      </p:sp>
      <p:sp>
        <p:nvSpPr>
          <p:cNvPr id="5" name="Oval 4"/>
          <p:cNvSpPr/>
          <p:nvPr/>
        </p:nvSpPr>
        <p:spPr>
          <a:xfrm>
            <a:off x="685800" y="2743200"/>
            <a:ext cx="533400" cy="533400"/>
          </a:xfrm>
          <a:prstGeom prst="ellipse">
            <a:avLst/>
          </a:prstGeom>
          <a:noFill/>
          <a:ln w="28575">
            <a:solidFill>
              <a:schemeClr val="tx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latin typeface="Cambria"/>
                <a:cs typeface="Cambria"/>
              </a:rPr>
              <a:t>2</a:t>
            </a:r>
            <a:endParaRPr lang="en-US" sz="2800" dirty="0">
              <a:solidFill>
                <a:schemeClr val="tx1"/>
              </a:solidFill>
              <a:latin typeface="Cambria"/>
              <a:cs typeface="Cambria"/>
            </a:endParaRPr>
          </a:p>
        </p:txBody>
      </p:sp>
      <p:sp>
        <p:nvSpPr>
          <p:cNvPr id="6" name="Oval 5"/>
          <p:cNvSpPr/>
          <p:nvPr/>
        </p:nvSpPr>
        <p:spPr>
          <a:xfrm>
            <a:off x="685800" y="3733800"/>
            <a:ext cx="533400" cy="533400"/>
          </a:xfrm>
          <a:prstGeom prst="ellipse">
            <a:avLst/>
          </a:prstGeom>
          <a:noFill/>
          <a:ln w="28575">
            <a:solidFill>
              <a:schemeClr val="tx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latin typeface="Cambria"/>
                <a:cs typeface="Cambria"/>
              </a:rPr>
              <a:t>3</a:t>
            </a:r>
          </a:p>
        </p:txBody>
      </p:sp>
      <p:sp>
        <p:nvSpPr>
          <p:cNvPr id="7" name="Oval 6"/>
          <p:cNvSpPr/>
          <p:nvPr/>
        </p:nvSpPr>
        <p:spPr>
          <a:xfrm>
            <a:off x="685800" y="4648200"/>
            <a:ext cx="533400" cy="533400"/>
          </a:xfrm>
          <a:prstGeom prst="ellipse">
            <a:avLst/>
          </a:prstGeom>
          <a:noFill/>
          <a:ln w="28575">
            <a:solidFill>
              <a:schemeClr val="tx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latin typeface="Cambria"/>
                <a:cs typeface="Cambria"/>
              </a:rPr>
              <a:t>4</a:t>
            </a:r>
            <a:endParaRPr lang="en-US" sz="2800" dirty="0">
              <a:solidFill>
                <a:schemeClr val="tx1"/>
              </a:solidFill>
              <a:latin typeface="Cambria"/>
              <a:cs typeface="Cambria"/>
            </a:endParaRPr>
          </a:p>
        </p:txBody>
      </p:sp>
      <p:sp>
        <p:nvSpPr>
          <p:cNvPr id="8" name="Oval 7"/>
          <p:cNvSpPr/>
          <p:nvPr/>
        </p:nvSpPr>
        <p:spPr>
          <a:xfrm>
            <a:off x="1796143" y="1752600"/>
            <a:ext cx="533400" cy="533400"/>
          </a:xfrm>
          <a:prstGeom prst="ellipse">
            <a:avLst/>
          </a:prstGeom>
          <a:noFill/>
          <a:ln w="28575">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solidFill>
                <a:latin typeface="Cambria"/>
                <a:cs typeface="Cambria"/>
              </a:rPr>
              <a:t>1</a:t>
            </a:r>
            <a:endParaRPr lang="en-US" sz="2800" dirty="0">
              <a:solidFill>
                <a:schemeClr val="accent3"/>
              </a:solidFill>
              <a:latin typeface="Cambria"/>
              <a:cs typeface="Cambria"/>
            </a:endParaRPr>
          </a:p>
        </p:txBody>
      </p:sp>
      <p:sp>
        <p:nvSpPr>
          <p:cNvPr id="9" name="Oval 8"/>
          <p:cNvSpPr/>
          <p:nvPr/>
        </p:nvSpPr>
        <p:spPr>
          <a:xfrm>
            <a:off x="1796143" y="2743200"/>
            <a:ext cx="533400" cy="533400"/>
          </a:xfrm>
          <a:prstGeom prst="ellipse">
            <a:avLst/>
          </a:prstGeom>
          <a:noFill/>
          <a:ln w="28575">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solidFill>
                <a:latin typeface="Cambria"/>
                <a:cs typeface="Cambria"/>
              </a:rPr>
              <a:t>2</a:t>
            </a:r>
            <a:endParaRPr lang="en-US" sz="2800" dirty="0">
              <a:solidFill>
                <a:schemeClr val="accent3"/>
              </a:solidFill>
              <a:latin typeface="Cambria"/>
              <a:cs typeface="Cambria"/>
            </a:endParaRPr>
          </a:p>
        </p:txBody>
      </p:sp>
      <p:sp>
        <p:nvSpPr>
          <p:cNvPr id="10" name="Oval 9"/>
          <p:cNvSpPr/>
          <p:nvPr/>
        </p:nvSpPr>
        <p:spPr>
          <a:xfrm>
            <a:off x="1796143" y="3733800"/>
            <a:ext cx="533400" cy="533400"/>
          </a:xfrm>
          <a:prstGeom prst="ellipse">
            <a:avLst/>
          </a:prstGeom>
          <a:noFill/>
          <a:ln w="28575">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3"/>
                </a:solidFill>
                <a:latin typeface="Cambria"/>
                <a:cs typeface="Cambria"/>
              </a:rPr>
              <a:t>3</a:t>
            </a:r>
          </a:p>
        </p:txBody>
      </p:sp>
      <p:sp>
        <p:nvSpPr>
          <p:cNvPr id="11" name="Oval 10"/>
          <p:cNvSpPr/>
          <p:nvPr/>
        </p:nvSpPr>
        <p:spPr>
          <a:xfrm>
            <a:off x="1796143" y="4648200"/>
            <a:ext cx="533400" cy="533400"/>
          </a:xfrm>
          <a:prstGeom prst="ellipse">
            <a:avLst/>
          </a:prstGeom>
          <a:noFill/>
          <a:ln w="28575">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solidFill>
                <a:latin typeface="Cambria"/>
                <a:cs typeface="Cambria"/>
              </a:rPr>
              <a:t>4</a:t>
            </a:r>
            <a:endParaRPr lang="en-US" sz="2800" dirty="0">
              <a:solidFill>
                <a:schemeClr val="accent3"/>
              </a:solidFill>
              <a:latin typeface="Cambria"/>
              <a:cs typeface="Cambria"/>
            </a:endParaRPr>
          </a:p>
        </p:txBody>
      </p:sp>
      <p:sp>
        <p:nvSpPr>
          <p:cNvPr id="12" name="Oval 11"/>
          <p:cNvSpPr/>
          <p:nvPr/>
        </p:nvSpPr>
        <p:spPr>
          <a:xfrm>
            <a:off x="2906486" y="1761671"/>
            <a:ext cx="533400" cy="533400"/>
          </a:xfrm>
          <a:prstGeom prst="ellipse">
            <a:avLst/>
          </a:prstGeom>
          <a:noFill/>
          <a:ln w="28575">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solidFill>
                <a:latin typeface="Cambria"/>
                <a:cs typeface="Cambria"/>
              </a:rPr>
              <a:t>1</a:t>
            </a:r>
            <a:endParaRPr lang="en-US" sz="2800" dirty="0">
              <a:solidFill>
                <a:schemeClr val="accent6"/>
              </a:solidFill>
              <a:latin typeface="Cambria"/>
              <a:cs typeface="Cambria"/>
            </a:endParaRPr>
          </a:p>
        </p:txBody>
      </p:sp>
      <p:sp>
        <p:nvSpPr>
          <p:cNvPr id="13" name="Oval 12"/>
          <p:cNvSpPr/>
          <p:nvPr/>
        </p:nvSpPr>
        <p:spPr>
          <a:xfrm>
            <a:off x="2906486" y="2752271"/>
            <a:ext cx="533400" cy="533400"/>
          </a:xfrm>
          <a:prstGeom prst="ellipse">
            <a:avLst/>
          </a:prstGeom>
          <a:noFill/>
          <a:ln w="28575">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solidFill>
                <a:latin typeface="Cambria"/>
                <a:cs typeface="Cambria"/>
              </a:rPr>
              <a:t>2</a:t>
            </a:r>
            <a:endParaRPr lang="en-US" sz="2800" dirty="0">
              <a:solidFill>
                <a:schemeClr val="accent6"/>
              </a:solidFill>
              <a:latin typeface="Cambria"/>
              <a:cs typeface="Cambria"/>
            </a:endParaRPr>
          </a:p>
        </p:txBody>
      </p:sp>
      <p:sp>
        <p:nvSpPr>
          <p:cNvPr id="14" name="Oval 13"/>
          <p:cNvSpPr/>
          <p:nvPr/>
        </p:nvSpPr>
        <p:spPr>
          <a:xfrm>
            <a:off x="2906486" y="3742871"/>
            <a:ext cx="533400" cy="533400"/>
          </a:xfrm>
          <a:prstGeom prst="ellipse">
            <a:avLst/>
          </a:prstGeom>
          <a:noFill/>
          <a:ln w="28575">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6"/>
                </a:solidFill>
                <a:latin typeface="Cambria"/>
                <a:cs typeface="Cambria"/>
              </a:rPr>
              <a:t>3</a:t>
            </a:r>
          </a:p>
        </p:txBody>
      </p:sp>
      <p:sp>
        <p:nvSpPr>
          <p:cNvPr id="15" name="Oval 14"/>
          <p:cNvSpPr/>
          <p:nvPr/>
        </p:nvSpPr>
        <p:spPr>
          <a:xfrm>
            <a:off x="2906486" y="4657271"/>
            <a:ext cx="533400" cy="533400"/>
          </a:xfrm>
          <a:prstGeom prst="ellipse">
            <a:avLst/>
          </a:prstGeom>
          <a:noFill/>
          <a:ln w="28575">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solidFill>
                <a:latin typeface="Cambria"/>
                <a:cs typeface="Cambria"/>
              </a:rPr>
              <a:t>4</a:t>
            </a:r>
            <a:endParaRPr lang="en-US" sz="2800" dirty="0">
              <a:solidFill>
                <a:schemeClr val="accent6"/>
              </a:solidFill>
              <a:latin typeface="Cambria"/>
              <a:cs typeface="Cambria"/>
            </a:endParaRPr>
          </a:p>
        </p:txBody>
      </p:sp>
    </p:spTree>
    <p:custDataLst>
      <p:tags r:id="rId1"/>
    </p:custDataLst>
    <p:extLst>
      <p:ext uri="{BB962C8B-B14F-4D97-AF65-F5344CB8AC3E}">
        <p14:creationId xmlns:p14="http://schemas.microsoft.com/office/powerpoint/2010/main" val="211226196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224971" y="155556"/>
            <a:ext cx="8694058" cy="911243"/>
          </a:xfrm>
        </p:spPr>
        <p:txBody>
          <a:bodyPr/>
          <a:lstStyle/>
          <a:p>
            <a:r>
              <a:rPr lang="en-US" smtClean="0"/>
              <a:t>Click to edit Master title style</a:t>
            </a:r>
            <a:endParaRPr lang="en-US" dirty="0"/>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13802" y="1230599"/>
            <a:ext cx="640135" cy="457240"/>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13802" y="1851639"/>
            <a:ext cx="640135" cy="457240"/>
          </a:xfrm>
          <a:prstGeom prst="rect">
            <a:avLst/>
          </a:prstGeom>
        </p:spPr>
      </p:pic>
      <p:pic>
        <p:nvPicPr>
          <p:cNvPr id="6" name="Picture 5"/>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13802" y="2472679"/>
            <a:ext cx="640135" cy="457240"/>
          </a:xfrm>
          <a:prstGeom prst="rect">
            <a:avLst/>
          </a:prstGeom>
        </p:spPr>
      </p:pic>
      <p:pic>
        <p:nvPicPr>
          <p:cNvPr id="7" name="Picture 6"/>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13802" y="3093719"/>
            <a:ext cx="640135" cy="457240"/>
          </a:xfrm>
          <a:prstGeom prst="rect">
            <a:avLst/>
          </a:prstGeom>
        </p:spPr>
      </p:pic>
      <p:pic>
        <p:nvPicPr>
          <p:cNvPr id="8" name="Picture 7"/>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148219" y="1230599"/>
            <a:ext cx="1371719" cy="457240"/>
          </a:xfrm>
          <a:prstGeom prst="rect">
            <a:avLst/>
          </a:prstGeom>
        </p:spPr>
      </p:pic>
      <p:pic>
        <p:nvPicPr>
          <p:cNvPr id="9" name="Picture 8"/>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148218" y="1851639"/>
            <a:ext cx="1371719" cy="451143"/>
          </a:xfrm>
          <a:prstGeom prst="rect">
            <a:avLst/>
          </a:prstGeom>
        </p:spPr>
      </p:pic>
      <p:pic>
        <p:nvPicPr>
          <p:cNvPr id="10" name="Picture 9"/>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1148218" y="2472679"/>
            <a:ext cx="1371719" cy="457240"/>
          </a:xfrm>
          <a:prstGeom prst="rect">
            <a:avLst/>
          </a:prstGeom>
        </p:spPr>
      </p:pic>
      <p:pic>
        <p:nvPicPr>
          <p:cNvPr id="11" name="Picture 10"/>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1148217" y="3099816"/>
            <a:ext cx="1371719" cy="451143"/>
          </a:xfrm>
          <a:prstGeom prst="rect">
            <a:avLst/>
          </a:prstGeom>
        </p:spPr>
      </p:pic>
      <p:pic>
        <p:nvPicPr>
          <p:cNvPr id="12" name="Picture 11"/>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2753838" y="1249734"/>
            <a:ext cx="1554615" cy="457240"/>
          </a:xfrm>
          <a:prstGeom prst="rect">
            <a:avLst/>
          </a:prstGeom>
        </p:spPr>
      </p:pic>
      <p:pic>
        <p:nvPicPr>
          <p:cNvPr id="13" name="Picture 12"/>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2753837" y="1845542"/>
            <a:ext cx="1554615" cy="457240"/>
          </a:xfrm>
          <a:prstGeom prst="rect">
            <a:avLst/>
          </a:prstGeom>
        </p:spPr>
      </p:pic>
      <p:pic>
        <p:nvPicPr>
          <p:cNvPr id="14" name="Picture 13"/>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2753837" y="2472679"/>
            <a:ext cx="1554615" cy="457240"/>
          </a:xfrm>
          <a:prstGeom prst="rect">
            <a:avLst/>
          </a:prstGeom>
        </p:spPr>
      </p:pic>
      <p:pic>
        <p:nvPicPr>
          <p:cNvPr id="15" name="Picture 14"/>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2753837" y="3081525"/>
            <a:ext cx="1554615" cy="457240"/>
          </a:xfrm>
          <a:prstGeom prst="rect">
            <a:avLst/>
          </a:prstGeom>
        </p:spPr>
      </p:pic>
      <p:grpSp>
        <p:nvGrpSpPr>
          <p:cNvPr id="2" name="Group 1"/>
          <p:cNvGrpSpPr/>
          <p:nvPr/>
        </p:nvGrpSpPr>
        <p:grpSpPr>
          <a:xfrm>
            <a:off x="3668372" y="3697195"/>
            <a:ext cx="640080" cy="457200"/>
            <a:chOff x="3668372" y="3697195"/>
            <a:chExt cx="640080" cy="457200"/>
          </a:xfrm>
        </p:grpSpPr>
        <p:sp>
          <p:nvSpPr>
            <p:cNvPr id="71" name="Pentagon 70"/>
            <p:cNvSpPr/>
            <p:nvPr/>
          </p:nvSpPr>
          <p:spPr>
            <a:xfrm>
              <a:off x="3851252" y="3697195"/>
              <a:ext cx="457200" cy="45720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3668372" y="3697195"/>
              <a:ext cx="182880" cy="4572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3668372" y="4531766"/>
            <a:ext cx="640080" cy="457200"/>
            <a:chOff x="3668372" y="4531766"/>
            <a:chExt cx="640080" cy="457200"/>
          </a:xfrm>
        </p:grpSpPr>
        <p:sp>
          <p:nvSpPr>
            <p:cNvPr id="73" name="Pentagon 72"/>
            <p:cNvSpPr/>
            <p:nvPr/>
          </p:nvSpPr>
          <p:spPr>
            <a:xfrm>
              <a:off x="3851252" y="4531766"/>
              <a:ext cx="457200" cy="4572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3668372" y="4531766"/>
              <a:ext cx="182880" cy="4572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3668372" y="5366337"/>
            <a:ext cx="640080" cy="457200"/>
            <a:chOff x="3668372" y="5366337"/>
            <a:chExt cx="640080" cy="457200"/>
          </a:xfrm>
        </p:grpSpPr>
        <p:sp>
          <p:nvSpPr>
            <p:cNvPr id="75" name="Pentagon 74"/>
            <p:cNvSpPr/>
            <p:nvPr/>
          </p:nvSpPr>
          <p:spPr>
            <a:xfrm>
              <a:off x="3851252" y="5366337"/>
              <a:ext cx="457200" cy="457200"/>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3668372" y="5366337"/>
              <a:ext cx="182880" cy="4572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3668372" y="6200908"/>
            <a:ext cx="640080" cy="457200"/>
            <a:chOff x="3668372" y="6200908"/>
            <a:chExt cx="640080" cy="457200"/>
          </a:xfrm>
        </p:grpSpPr>
        <p:sp>
          <p:nvSpPr>
            <p:cNvPr id="77" name="Pentagon 76"/>
            <p:cNvSpPr/>
            <p:nvPr/>
          </p:nvSpPr>
          <p:spPr>
            <a:xfrm>
              <a:off x="3851252" y="6200908"/>
              <a:ext cx="457200" cy="45720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3668372" y="6200908"/>
              <a:ext cx="182880" cy="45720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p:cNvGrpSpPr/>
          <p:nvPr/>
        </p:nvGrpSpPr>
        <p:grpSpPr>
          <a:xfrm>
            <a:off x="5058484" y="3690371"/>
            <a:ext cx="1371600" cy="453104"/>
            <a:chOff x="2303060" y="1350261"/>
            <a:chExt cx="1371600" cy="453104"/>
          </a:xfrm>
        </p:grpSpPr>
        <p:sp>
          <p:nvSpPr>
            <p:cNvPr id="80" name="Round Same Side Corner Rectangle 79"/>
            <p:cNvSpPr/>
            <p:nvPr/>
          </p:nvSpPr>
          <p:spPr>
            <a:xfrm>
              <a:off x="2303060" y="1350261"/>
              <a:ext cx="1371600" cy="365760"/>
            </a:xfrm>
            <a:prstGeom prst="round2Same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303060" y="1711925"/>
              <a:ext cx="1371600" cy="9144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5058484" y="4505139"/>
            <a:ext cx="1371600" cy="453104"/>
            <a:chOff x="2303060" y="2165029"/>
            <a:chExt cx="1371600" cy="453104"/>
          </a:xfrm>
        </p:grpSpPr>
        <p:sp>
          <p:nvSpPr>
            <p:cNvPr id="83" name="Round Same Side Corner Rectangle 82"/>
            <p:cNvSpPr/>
            <p:nvPr/>
          </p:nvSpPr>
          <p:spPr>
            <a:xfrm>
              <a:off x="2303060" y="2165029"/>
              <a:ext cx="1371600" cy="365760"/>
            </a:xfrm>
            <a:prstGeom prst="round2Same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2303060" y="2526693"/>
              <a:ext cx="1371600" cy="9144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5058484" y="5366337"/>
            <a:ext cx="1371600" cy="453104"/>
            <a:chOff x="2303060" y="3026227"/>
            <a:chExt cx="1371600" cy="453104"/>
          </a:xfrm>
        </p:grpSpPr>
        <p:sp>
          <p:nvSpPr>
            <p:cNvPr id="86" name="Round Same Side Corner Rectangle 85"/>
            <p:cNvSpPr/>
            <p:nvPr/>
          </p:nvSpPr>
          <p:spPr>
            <a:xfrm>
              <a:off x="2303060" y="3026227"/>
              <a:ext cx="1371600" cy="365760"/>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303060" y="3387891"/>
              <a:ext cx="1371600" cy="9144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5058484" y="6181105"/>
            <a:ext cx="1371600" cy="453104"/>
            <a:chOff x="2303060" y="3840995"/>
            <a:chExt cx="1371600" cy="453104"/>
          </a:xfrm>
        </p:grpSpPr>
        <p:sp>
          <p:nvSpPr>
            <p:cNvPr id="89" name="Round Same Side Corner Rectangle 88"/>
            <p:cNvSpPr/>
            <p:nvPr/>
          </p:nvSpPr>
          <p:spPr>
            <a:xfrm>
              <a:off x="2303060" y="3840995"/>
              <a:ext cx="1371600" cy="365760"/>
            </a:xfrm>
            <a:prstGeom prst="round2Same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2303060" y="4202659"/>
              <a:ext cx="1371600" cy="9144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7355542" y="3697195"/>
            <a:ext cx="1554480" cy="457200"/>
            <a:chOff x="4600118" y="1357085"/>
            <a:chExt cx="1554480" cy="457200"/>
          </a:xfrm>
        </p:grpSpPr>
        <p:sp>
          <p:nvSpPr>
            <p:cNvPr id="92" name="Pentagon 91"/>
            <p:cNvSpPr/>
            <p:nvPr/>
          </p:nvSpPr>
          <p:spPr>
            <a:xfrm>
              <a:off x="4782998" y="1357085"/>
              <a:ext cx="1371600" cy="45720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4600118" y="1357085"/>
              <a:ext cx="182880" cy="4572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7355542" y="4531766"/>
            <a:ext cx="1554480" cy="457200"/>
            <a:chOff x="4600118" y="2191656"/>
            <a:chExt cx="1554480" cy="457200"/>
          </a:xfrm>
        </p:grpSpPr>
        <p:sp>
          <p:nvSpPr>
            <p:cNvPr id="95" name="Pentagon 94"/>
            <p:cNvSpPr/>
            <p:nvPr/>
          </p:nvSpPr>
          <p:spPr>
            <a:xfrm>
              <a:off x="4782998" y="2191656"/>
              <a:ext cx="1371600" cy="4572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4600118" y="2191656"/>
              <a:ext cx="182880" cy="4572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7355542" y="5366337"/>
            <a:ext cx="1554480" cy="457200"/>
            <a:chOff x="4600118" y="3026227"/>
            <a:chExt cx="1554480" cy="457200"/>
          </a:xfrm>
        </p:grpSpPr>
        <p:sp>
          <p:nvSpPr>
            <p:cNvPr id="98" name="Pentagon 97"/>
            <p:cNvSpPr/>
            <p:nvPr/>
          </p:nvSpPr>
          <p:spPr>
            <a:xfrm>
              <a:off x="4782998" y="3026227"/>
              <a:ext cx="1371600" cy="457200"/>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600118" y="3026227"/>
              <a:ext cx="182880" cy="4572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p:cNvGrpSpPr/>
          <p:nvPr/>
        </p:nvGrpSpPr>
        <p:grpSpPr>
          <a:xfrm>
            <a:off x="7355542" y="6200908"/>
            <a:ext cx="1554480" cy="457200"/>
            <a:chOff x="4600118" y="3860798"/>
            <a:chExt cx="1554480" cy="457200"/>
          </a:xfrm>
        </p:grpSpPr>
        <p:sp>
          <p:nvSpPr>
            <p:cNvPr id="101" name="Pentagon 100"/>
            <p:cNvSpPr/>
            <p:nvPr/>
          </p:nvSpPr>
          <p:spPr>
            <a:xfrm>
              <a:off x="4782998" y="3860798"/>
              <a:ext cx="1371600" cy="45720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4600118" y="3860798"/>
              <a:ext cx="182880" cy="45720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48693837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hidden="1"/>
          <p:cNvSpPr>
            <a:spLocks noGrp="1"/>
          </p:cNvSpPr>
          <p:nvPr>
            <p:ph type="sldNum" sz="quarter" idx="12"/>
          </p:nvPr>
        </p:nvSpPr>
        <p:spPr>
          <a:xfrm>
            <a:off x="3543300" y="6356351"/>
            <a:ext cx="2057400" cy="365125"/>
          </a:xfrm>
          <a:prstGeom prst="rect">
            <a:avLst/>
          </a:prstGeom>
        </p:spPr>
        <p:txBody>
          <a:bodyPr/>
          <a:lstStyle/>
          <a:p>
            <a:fld id="{016641F5-9B64-6541-A604-9E1339E91C59}" type="slidenum">
              <a:rPr lang="en-US" smtClean="0"/>
              <a:pPr/>
              <a:t>‹#›</a:t>
            </a:fld>
            <a:endParaRPr lang="en-US"/>
          </a:p>
        </p:txBody>
      </p:sp>
      <p:sp>
        <p:nvSpPr>
          <p:cNvPr id="8" name="Footer Placeholder 12"/>
          <p:cNvSpPr>
            <a:spLocks noGrp="1"/>
          </p:cNvSpPr>
          <p:nvPr>
            <p:ph type="ftr" sz="quarter" idx="11"/>
          </p:nvPr>
        </p:nvSpPr>
        <p:spPr>
          <a:xfrm>
            <a:off x="7620000" y="32636"/>
            <a:ext cx="914400" cy="348364"/>
          </a:xfrm>
          <a:prstGeom prst="rect">
            <a:avLst/>
          </a:prstGeom>
        </p:spPr>
        <p:txBody>
          <a:bodyPr/>
          <a:lstStyle>
            <a:lvl1pPr>
              <a:defRPr sz="1200" b="1"/>
            </a:lvl1pPr>
          </a:lstStyle>
          <a:p>
            <a:pPr>
              <a:defRPr/>
            </a:pPr>
            <a:r>
              <a:rPr lang="en-US" smtClean="0"/>
              <a:t>BDK01-4</a:t>
            </a:r>
            <a:endParaRPr lang="en-US"/>
          </a:p>
        </p:txBody>
      </p:sp>
    </p:spTree>
    <p:custDataLst>
      <p:tags r:id="rId1"/>
    </p:custDataLst>
    <p:extLst>
      <p:ext uri="{BB962C8B-B14F-4D97-AF65-F5344CB8AC3E}">
        <p14:creationId xmlns:p14="http://schemas.microsoft.com/office/powerpoint/2010/main" val="424115653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791029" y="2973379"/>
            <a:ext cx="7772400" cy="911243"/>
          </a:xfrm>
        </p:spPr>
        <p:txBody>
          <a:bodyPr>
            <a:normAutofit/>
          </a:bodyPr>
          <a:lstStyle/>
          <a:p>
            <a:r>
              <a:rPr lang="en-US" smtClean="0"/>
              <a:t>Click to edit Master title style</a:t>
            </a:r>
            <a:endParaRPr lang="en-US" dirty="0"/>
          </a:p>
        </p:txBody>
      </p:sp>
      <p:grpSp>
        <p:nvGrpSpPr>
          <p:cNvPr id="4" name="Group 3"/>
          <p:cNvGrpSpPr/>
          <p:nvPr/>
        </p:nvGrpSpPr>
        <p:grpSpPr>
          <a:xfrm>
            <a:off x="7094966" y="0"/>
            <a:ext cx="1371719" cy="457240"/>
            <a:chOff x="7094966" y="0"/>
            <a:chExt cx="1371719" cy="457240"/>
          </a:xfrm>
        </p:grpSpPr>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rot="10800000">
              <a:off x="7094966" y="0"/>
              <a:ext cx="1371719" cy="457240"/>
            </a:xfrm>
            <a:prstGeom prst="rect">
              <a:avLst/>
            </a:prstGeom>
          </p:spPr>
        </p:pic>
        <p:sp>
          <p:nvSpPr>
            <p:cNvPr id="6" name="TextBox 5"/>
            <p:cNvSpPr txBox="1"/>
            <p:nvPr/>
          </p:nvSpPr>
          <p:spPr>
            <a:xfrm>
              <a:off x="7094967" y="87240"/>
              <a:ext cx="1371718" cy="338554"/>
            </a:xfrm>
            <a:prstGeom prst="rect">
              <a:avLst/>
            </a:prstGeom>
            <a:noFill/>
          </p:spPr>
          <p:txBody>
            <a:bodyPr wrap="square" rtlCol="0">
              <a:spAutoFit/>
            </a:bodyPr>
            <a:lstStyle/>
            <a:p>
              <a:pPr algn="ctr"/>
              <a:r>
                <a:rPr lang="en-US" sz="1600" dirty="0" smtClean="0">
                  <a:solidFill>
                    <a:schemeClr val="bg1"/>
                  </a:solidFill>
                  <a:latin typeface="+mj-lt"/>
                </a:rPr>
                <a:t>Resources</a:t>
              </a:r>
              <a:endParaRPr lang="en-US" sz="1200" dirty="0">
                <a:solidFill>
                  <a:schemeClr val="bg1"/>
                </a:solidFill>
                <a:latin typeface="+mj-lt"/>
              </a:endParaRPr>
            </a:p>
          </p:txBody>
        </p:sp>
      </p:grpSp>
      <p:grpSp>
        <p:nvGrpSpPr>
          <p:cNvPr id="7" name="Group 6"/>
          <p:cNvGrpSpPr/>
          <p:nvPr/>
        </p:nvGrpSpPr>
        <p:grpSpPr>
          <a:xfrm>
            <a:off x="5123903" y="-1159"/>
            <a:ext cx="1371719" cy="458399"/>
            <a:chOff x="5123903" y="-1159"/>
            <a:chExt cx="1371719" cy="458399"/>
          </a:xfrm>
        </p:grpSpPr>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rot="10800000">
              <a:off x="5123903" y="-1159"/>
              <a:ext cx="1371719" cy="451143"/>
            </a:xfrm>
            <a:prstGeom prst="rect">
              <a:avLst/>
            </a:prstGeom>
          </p:spPr>
        </p:pic>
        <p:sp>
          <p:nvSpPr>
            <p:cNvPr id="9" name="TextBox 8"/>
            <p:cNvSpPr txBox="1"/>
            <p:nvPr/>
          </p:nvSpPr>
          <p:spPr>
            <a:xfrm>
              <a:off x="5123903" y="106689"/>
              <a:ext cx="1371719" cy="350551"/>
            </a:xfrm>
            <a:prstGeom prst="rect">
              <a:avLst/>
            </a:prstGeom>
            <a:noFill/>
          </p:spPr>
          <p:txBody>
            <a:bodyPr wrap="square" rtlCol="0">
              <a:spAutoFit/>
            </a:bodyPr>
            <a:lstStyle/>
            <a:p>
              <a:pPr algn="ctr"/>
              <a:r>
                <a:rPr lang="en-US" sz="1600" dirty="0" smtClean="0">
                  <a:solidFill>
                    <a:schemeClr val="bg1"/>
                  </a:solidFill>
                  <a:latin typeface="+mj-lt"/>
                </a:rPr>
                <a:t>References</a:t>
              </a:r>
              <a:endParaRPr lang="en-US" sz="1200" dirty="0">
                <a:solidFill>
                  <a:schemeClr val="bg1"/>
                </a:solidFill>
                <a:latin typeface="+mj-lt"/>
              </a:endParaRPr>
            </a:p>
          </p:txBody>
        </p:sp>
      </p:grpSp>
      <p:grpSp>
        <p:nvGrpSpPr>
          <p:cNvPr id="10" name="Group 9"/>
          <p:cNvGrpSpPr/>
          <p:nvPr/>
        </p:nvGrpSpPr>
        <p:grpSpPr>
          <a:xfrm>
            <a:off x="2943880" y="-7255"/>
            <a:ext cx="1371719" cy="457240"/>
            <a:chOff x="2943880" y="-7255"/>
            <a:chExt cx="1371719" cy="457240"/>
          </a:xfrm>
        </p:grpSpPr>
        <p:pic>
          <p:nvPicPr>
            <p:cNvPr id="11" name="Picture 10"/>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rot="10800000">
              <a:off x="2943880" y="-7255"/>
              <a:ext cx="1371719" cy="457240"/>
            </a:xfrm>
            <a:prstGeom prst="rect">
              <a:avLst/>
            </a:prstGeom>
          </p:spPr>
        </p:pic>
        <p:sp>
          <p:nvSpPr>
            <p:cNvPr id="12" name="TextBox 11"/>
            <p:cNvSpPr txBox="1"/>
            <p:nvPr/>
          </p:nvSpPr>
          <p:spPr>
            <a:xfrm>
              <a:off x="2943880" y="97014"/>
              <a:ext cx="1371719" cy="350551"/>
            </a:xfrm>
            <a:prstGeom prst="rect">
              <a:avLst/>
            </a:prstGeom>
            <a:noFill/>
          </p:spPr>
          <p:txBody>
            <a:bodyPr wrap="square" rtlCol="0">
              <a:spAutoFit/>
            </a:bodyPr>
            <a:lstStyle/>
            <a:p>
              <a:pPr algn="ctr"/>
              <a:r>
                <a:rPr lang="en-US" sz="1600" dirty="0" smtClean="0">
                  <a:solidFill>
                    <a:schemeClr val="bg1"/>
                  </a:solidFill>
                  <a:latin typeface="+mj-lt"/>
                </a:rPr>
                <a:t>Case Study</a:t>
              </a:r>
              <a:endParaRPr lang="en-US" sz="1200" dirty="0">
                <a:solidFill>
                  <a:schemeClr val="bg1"/>
                </a:solidFill>
                <a:latin typeface="+mj-lt"/>
              </a:endParaRPr>
            </a:p>
          </p:txBody>
        </p:sp>
      </p:grpSp>
      <p:grpSp>
        <p:nvGrpSpPr>
          <p:cNvPr id="13" name="Group 12"/>
          <p:cNvGrpSpPr/>
          <p:nvPr/>
        </p:nvGrpSpPr>
        <p:grpSpPr>
          <a:xfrm>
            <a:off x="886300" y="-1160"/>
            <a:ext cx="1371720" cy="451143"/>
            <a:chOff x="886300" y="-1160"/>
            <a:chExt cx="1371720" cy="451143"/>
          </a:xfrm>
        </p:grpSpPr>
        <p:pic>
          <p:nvPicPr>
            <p:cNvPr id="14" name="Picture 13"/>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rot="10800000">
              <a:off x="886301" y="-1160"/>
              <a:ext cx="1371719" cy="451143"/>
            </a:xfrm>
            <a:prstGeom prst="rect">
              <a:avLst/>
            </a:prstGeom>
          </p:spPr>
        </p:pic>
        <p:sp>
          <p:nvSpPr>
            <p:cNvPr id="15" name="TextBox 14"/>
            <p:cNvSpPr txBox="1"/>
            <p:nvPr/>
          </p:nvSpPr>
          <p:spPr>
            <a:xfrm>
              <a:off x="886300" y="89757"/>
              <a:ext cx="1371719" cy="350551"/>
            </a:xfrm>
            <a:prstGeom prst="rect">
              <a:avLst/>
            </a:prstGeom>
            <a:noFill/>
          </p:spPr>
          <p:txBody>
            <a:bodyPr wrap="square" rtlCol="0">
              <a:spAutoFit/>
            </a:bodyPr>
            <a:lstStyle/>
            <a:p>
              <a:pPr algn="ctr"/>
              <a:r>
                <a:rPr lang="en-US" sz="1600" dirty="0" smtClean="0">
                  <a:solidFill>
                    <a:schemeClr val="bg1"/>
                  </a:solidFill>
                  <a:latin typeface="+mj-lt"/>
                </a:rPr>
                <a:t>Glossary</a:t>
              </a:r>
              <a:endParaRPr lang="en-US" sz="1200" dirty="0">
                <a:solidFill>
                  <a:schemeClr val="bg1"/>
                </a:solidFill>
                <a:latin typeface="+mj-lt"/>
              </a:endParaRPr>
            </a:p>
          </p:txBody>
        </p:sp>
      </p:grpSp>
      <p:grpSp>
        <p:nvGrpSpPr>
          <p:cNvPr id="16" name="Group 15"/>
          <p:cNvGrpSpPr/>
          <p:nvPr/>
        </p:nvGrpSpPr>
        <p:grpSpPr>
          <a:xfrm>
            <a:off x="0" y="1033087"/>
            <a:ext cx="640135" cy="457240"/>
            <a:chOff x="0" y="1033087"/>
            <a:chExt cx="640135" cy="457240"/>
          </a:xfrm>
        </p:grpSpPr>
        <p:pic>
          <p:nvPicPr>
            <p:cNvPr id="17" name="Picture 16"/>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0" y="1033087"/>
              <a:ext cx="640135" cy="457240"/>
            </a:xfrm>
            <a:prstGeom prst="rect">
              <a:avLst/>
            </a:prstGeom>
          </p:spPr>
        </p:pic>
        <p:sp>
          <p:nvSpPr>
            <p:cNvPr id="18" name="TextBox 17"/>
            <p:cNvSpPr txBox="1"/>
            <p:nvPr/>
          </p:nvSpPr>
          <p:spPr>
            <a:xfrm>
              <a:off x="150220" y="1098808"/>
              <a:ext cx="379552" cy="338554"/>
            </a:xfrm>
            <a:prstGeom prst="rect">
              <a:avLst/>
            </a:prstGeom>
            <a:noFill/>
          </p:spPr>
          <p:txBody>
            <a:bodyPr wrap="square" rtlCol="0">
              <a:spAutoFit/>
            </a:bodyPr>
            <a:lstStyle/>
            <a:p>
              <a:pPr algn="ctr"/>
              <a:r>
                <a:rPr lang="en-US" sz="1600" dirty="0" smtClean="0">
                  <a:solidFill>
                    <a:schemeClr val="bg1"/>
                  </a:solidFill>
                  <a:latin typeface="+mj-lt"/>
                </a:rPr>
                <a:t>#</a:t>
              </a:r>
              <a:endParaRPr lang="en-US" sz="1600" dirty="0">
                <a:solidFill>
                  <a:schemeClr val="bg1"/>
                </a:solidFill>
                <a:latin typeface="+mj-lt"/>
              </a:endParaRPr>
            </a:p>
          </p:txBody>
        </p:sp>
      </p:grpSp>
      <p:grpSp>
        <p:nvGrpSpPr>
          <p:cNvPr id="19" name="Group 18"/>
          <p:cNvGrpSpPr/>
          <p:nvPr/>
        </p:nvGrpSpPr>
        <p:grpSpPr>
          <a:xfrm>
            <a:off x="-1" y="1944330"/>
            <a:ext cx="640135" cy="457240"/>
            <a:chOff x="-1" y="1944330"/>
            <a:chExt cx="640135" cy="457240"/>
          </a:xfrm>
        </p:grpSpPr>
        <p:pic>
          <p:nvPicPr>
            <p:cNvPr id="20" name="Picture 19"/>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 y="1944330"/>
              <a:ext cx="640135" cy="457240"/>
            </a:xfrm>
            <a:prstGeom prst="rect">
              <a:avLst/>
            </a:prstGeom>
          </p:spPr>
        </p:pic>
        <p:sp>
          <p:nvSpPr>
            <p:cNvPr id="21" name="TextBox 20"/>
            <p:cNvSpPr txBox="1"/>
            <p:nvPr/>
          </p:nvSpPr>
          <p:spPr>
            <a:xfrm>
              <a:off x="150220" y="2003673"/>
              <a:ext cx="379552" cy="338554"/>
            </a:xfrm>
            <a:prstGeom prst="rect">
              <a:avLst/>
            </a:prstGeom>
            <a:noFill/>
          </p:spPr>
          <p:txBody>
            <a:bodyPr wrap="square" rtlCol="0">
              <a:spAutoFit/>
            </a:bodyPr>
            <a:lstStyle/>
            <a:p>
              <a:pPr algn="ctr"/>
              <a:r>
                <a:rPr lang="en-US" sz="1600" dirty="0">
                  <a:solidFill>
                    <a:schemeClr val="bg1"/>
                  </a:solidFill>
                  <a:latin typeface="+mj-lt"/>
                </a:rPr>
                <a:t>#</a:t>
              </a:r>
              <a:endParaRPr lang="en-US" sz="1200" dirty="0">
                <a:solidFill>
                  <a:schemeClr val="bg1"/>
                </a:solidFill>
                <a:latin typeface="+mj-lt"/>
              </a:endParaRPr>
            </a:p>
          </p:txBody>
        </p:sp>
      </p:grpSp>
      <p:grpSp>
        <p:nvGrpSpPr>
          <p:cNvPr id="22" name="Group 21"/>
          <p:cNvGrpSpPr/>
          <p:nvPr/>
        </p:nvGrpSpPr>
        <p:grpSpPr>
          <a:xfrm>
            <a:off x="7589385" y="1055266"/>
            <a:ext cx="1554615" cy="457240"/>
            <a:chOff x="7589385" y="1055266"/>
            <a:chExt cx="1554615" cy="457240"/>
          </a:xfrm>
        </p:grpSpPr>
        <p:pic>
          <p:nvPicPr>
            <p:cNvPr id="23" name="Picture 22"/>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rot="10800000">
              <a:off x="7589385" y="1055266"/>
              <a:ext cx="1554615" cy="457240"/>
            </a:xfrm>
            <a:prstGeom prst="rect">
              <a:avLst/>
            </a:prstGeom>
          </p:spPr>
        </p:pic>
        <p:sp>
          <p:nvSpPr>
            <p:cNvPr id="24" name="TextBox 23"/>
            <p:cNvSpPr txBox="1"/>
            <p:nvPr/>
          </p:nvSpPr>
          <p:spPr>
            <a:xfrm>
              <a:off x="7680832" y="1086713"/>
              <a:ext cx="1371719" cy="350551"/>
            </a:xfrm>
            <a:prstGeom prst="rect">
              <a:avLst/>
            </a:prstGeom>
            <a:noFill/>
          </p:spPr>
          <p:txBody>
            <a:bodyPr wrap="square" rtlCol="0">
              <a:spAutoFit/>
            </a:bodyPr>
            <a:lstStyle/>
            <a:p>
              <a:pPr algn="ctr"/>
              <a:r>
                <a:rPr lang="en-US" sz="1600" dirty="0" smtClean="0">
                  <a:solidFill>
                    <a:schemeClr val="bg1"/>
                  </a:solidFill>
                  <a:latin typeface="+mj-lt"/>
                </a:rPr>
                <a:t>Important!</a:t>
              </a:r>
              <a:endParaRPr lang="en-US" sz="1200" dirty="0">
                <a:solidFill>
                  <a:schemeClr val="bg1"/>
                </a:solidFill>
                <a:latin typeface="+mj-lt"/>
              </a:endParaRPr>
            </a:p>
          </p:txBody>
        </p:sp>
      </p:grpSp>
      <p:grpSp>
        <p:nvGrpSpPr>
          <p:cNvPr id="25" name="Group 24"/>
          <p:cNvGrpSpPr/>
          <p:nvPr/>
        </p:nvGrpSpPr>
        <p:grpSpPr>
          <a:xfrm>
            <a:off x="7589385" y="2070065"/>
            <a:ext cx="1554615" cy="457240"/>
            <a:chOff x="7589385" y="2070065"/>
            <a:chExt cx="1554615" cy="457240"/>
          </a:xfrm>
        </p:grpSpPr>
        <p:pic>
          <p:nvPicPr>
            <p:cNvPr id="26" name="Picture 25"/>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rot="10800000">
              <a:off x="7589385" y="2070065"/>
              <a:ext cx="1554615" cy="457240"/>
            </a:xfrm>
            <a:prstGeom prst="rect">
              <a:avLst/>
            </a:prstGeom>
          </p:spPr>
        </p:pic>
        <p:sp>
          <p:nvSpPr>
            <p:cNvPr id="27" name="TextBox 26"/>
            <p:cNvSpPr txBox="1"/>
            <p:nvPr/>
          </p:nvSpPr>
          <p:spPr>
            <a:xfrm>
              <a:off x="7680831" y="2111412"/>
              <a:ext cx="1371719" cy="338554"/>
            </a:xfrm>
            <a:prstGeom prst="rect">
              <a:avLst/>
            </a:prstGeom>
            <a:noFill/>
          </p:spPr>
          <p:txBody>
            <a:bodyPr wrap="square" rtlCol="0">
              <a:spAutoFit/>
            </a:bodyPr>
            <a:lstStyle/>
            <a:p>
              <a:pPr algn="ctr"/>
              <a:r>
                <a:rPr lang="en-US" sz="1600" dirty="0" smtClean="0">
                  <a:solidFill>
                    <a:schemeClr val="bg1"/>
                  </a:solidFill>
                  <a:latin typeface="+mj-lt"/>
                </a:rPr>
                <a:t>Clinical</a:t>
              </a:r>
              <a:endParaRPr lang="en-US" sz="1200" dirty="0">
                <a:solidFill>
                  <a:schemeClr val="bg1"/>
                </a:solidFill>
                <a:latin typeface="+mj-lt"/>
              </a:endParaRPr>
            </a:p>
          </p:txBody>
        </p:sp>
      </p:grpSp>
      <p:sp>
        <p:nvSpPr>
          <p:cNvPr id="28" name="Rectangle 27"/>
          <p:cNvSpPr/>
          <p:nvPr/>
        </p:nvSpPr>
        <p:spPr>
          <a:xfrm>
            <a:off x="-1" y="4709130"/>
            <a:ext cx="914400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Data 28"/>
          <p:cNvSpPr/>
          <p:nvPr/>
        </p:nvSpPr>
        <p:spPr>
          <a:xfrm rot="10800000">
            <a:off x="1823123" y="5436311"/>
            <a:ext cx="3054096" cy="731520"/>
          </a:xfrm>
          <a:prstGeom prst="flowChartInputOutp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Data 29"/>
          <p:cNvSpPr/>
          <p:nvPr/>
        </p:nvSpPr>
        <p:spPr>
          <a:xfrm rot="10800000">
            <a:off x="4260767" y="5436311"/>
            <a:ext cx="3054096" cy="731520"/>
          </a:xfrm>
          <a:prstGeom prst="flowChartInputOut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Data 30"/>
          <p:cNvSpPr/>
          <p:nvPr/>
        </p:nvSpPr>
        <p:spPr>
          <a:xfrm rot="10800000">
            <a:off x="-617901" y="5436311"/>
            <a:ext cx="3054096" cy="731520"/>
          </a:xfrm>
          <a:prstGeom prst="flowChartInputOutpu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Data 31"/>
          <p:cNvSpPr/>
          <p:nvPr/>
        </p:nvSpPr>
        <p:spPr>
          <a:xfrm rot="10800000">
            <a:off x="6700356" y="5436311"/>
            <a:ext cx="3054096" cy="731520"/>
          </a:xfrm>
          <a:prstGeom prst="flowChartInputOutp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237915367"/>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84094" y="2209799"/>
            <a:ext cx="7375812" cy="4069465"/>
          </a:xfrm>
        </p:spPr>
        <p:txBody>
          <a:bodyPr/>
          <a:lstStyle>
            <a:lvl1pPr>
              <a:spcBef>
                <a:spcPts val="900"/>
              </a:spcBef>
              <a:spcAft>
                <a:spcPts val="900"/>
              </a:spcAft>
              <a:defRPr/>
            </a:lvl1pPr>
            <a:lvl2pPr>
              <a:lnSpc>
                <a:spcPct val="100000"/>
              </a:lnSpc>
              <a:spcAft>
                <a:spcPts val="450"/>
              </a:spcAft>
              <a:defRPr/>
            </a:lvl2pPr>
            <a:lvl3pPr>
              <a:lnSpc>
                <a:spcPct val="100000"/>
              </a:lnSpc>
              <a:spcBef>
                <a:spcPts val="375"/>
              </a:spcBef>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0"/>
          <p:cNvSpPr>
            <a:spLocks noGrp="1"/>
          </p:cNvSpPr>
          <p:nvPr>
            <p:ph type="title"/>
          </p:nvPr>
        </p:nvSpPr>
        <p:spPr>
          <a:xfrm>
            <a:off x="884093" y="749301"/>
            <a:ext cx="7375814" cy="1239695"/>
          </a:xfrm>
        </p:spPr>
        <p:txBody>
          <a:bodyPr/>
          <a:lstStyle/>
          <a:p>
            <a:r>
              <a:rPr lang="en-US" smtClean="0"/>
              <a:t>Click to edit Master title style</a:t>
            </a:r>
            <a:endParaRPr lang="en-US" dirty="0"/>
          </a:p>
        </p:txBody>
      </p:sp>
      <p:sp>
        <p:nvSpPr>
          <p:cNvPr id="13" name="Footer Placeholder 12"/>
          <p:cNvSpPr>
            <a:spLocks noGrp="1"/>
          </p:cNvSpPr>
          <p:nvPr>
            <p:ph type="ftr" sz="quarter" idx="11"/>
          </p:nvPr>
        </p:nvSpPr>
        <p:spPr>
          <a:xfrm>
            <a:off x="7620000" y="32636"/>
            <a:ext cx="914400" cy="348364"/>
          </a:xfrm>
          <a:prstGeom prst="rect">
            <a:avLst/>
          </a:prstGeom>
        </p:spPr>
        <p:txBody>
          <a:bodyPr/>
          <a:lstStyle>
            <a:lvl1pPr>
              <a:defRPr sz="1200" b="1"/>
            </a:lvl1pPr>
          </a:lstStyle>
          <a:p>
            <a:pPr>
              <a:defRPr/>
            </a:pPr>
            <a:r>
              <a:rPr lang="en-US" smtClean="0"/>
              <a:t>BDK01-4</a:t>
            </a:r>
            <a:endParaRPr lang="en-US"/>
          </a:p>
        </p:txBody>
      </p:sp>
    </p:spTree>
    <p:custDataLst>
      <p:tags r:id="rId1"/>
    </p:custDataLst>
    <p:extLst>
      <p:ext uri="{BB962C8B-B14F-4D97-AF65-F5344CB8AC3E}">
        <p14:creationId xmlns:p14="http://schemas.microsoft.com/office/powerpoint/2010/main" val="246646283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84094" y="2209799"/>
            <a:ext cx="7375812" cy="4069465"/>
          </a:xfrm>
        </p:spPr>
        <p:txBody>
          <a:bodyPr/>
          <a:lstStyle>
            <a:lvl1pPr>
              <a:spcBef>
                <a:spcPts val="900"/>
              </a:spcBef>
              <a:spcAft>
                <a:spcPts val="900"/>
              </a:spcAft>
              <a:defRPr/>
            </a:lvl1pPr>
            <a:lvl2pPr>
              <a:lnSpc>
                <a:spcPct val="100000"/>
              </a:lnSpc>
              <a:spcAft>
                <a:spcPts val="450"/>
              </a:spcAft>
              <a:defRPr/>
            </a:lvl2pPr>
            <a:lvl3pPr>
              <a:lnSpc>
                <a:spcPct val="100000"/>
              </a:lnSpc>
              <a:spcBef>
                <a:spcPts val="375"/>
              </a:spcBef>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0"/>
          <p:cNvSpPr>
            <a:spLocks noGrp="1"/>
          </p:cNvSpPr>
          <p:nvPr>
            <p:ph type="title"/>
          </p:nvPr>
        </p:nvSpPr>
        <p:spPr>
          <a:xfrm>
            <a:off x="884093" y="749301"/>
            <a:ext cx="7375814" cy="1239695"/>
          </a:xfrm>
        </p:spPr>
        <p:txBody>
          <a:bodyPr/>
          <a:lstStyle/>
          <a:p>
            <a:r>
              <a:rPr lang="en-US" smtClean="0"/>
              <a:t>Click to edit Master title style</a:t>
            </a:r>
            <a:endParaRPr lang="en-US" dirty="0"/>
          </a:p>
        </p:txBody>
      </p:sp>
      <p:sp>
        <p:nvSpPr>
          <p:cNvPr id="13" name="Footer Placeholder 12"/>
          <p:cNvSpPr>
            <a:spLocks noGrp="1"/>
          </p:cNvSpPr>
          <p:nvPr>
            <p:ph type="ftr" sz="quarter" idx="11"/>
          </p:nvPr>
        </p:nvSpPr>
        <p:spPr>
          <a:xfrm>
            <a:off x="7620000" y="32636"/>
            <a:ext cx="914400" cy="348364"/>
          </a:xfrm>
          <a:prstGeom prst="rect">
            <a:avLst/>
          </a:prstGeom>
        </p:spPr>
        <p:txBody>
          <a:bodyPr/>
          <a:lstStyle>
            <a:lvl1pPr>
              <a:defRPr sz="1200" b="1"/>
            </a:lvl1pPr>
          </a:lstStyle>
          <a:p>
            <a:pPr>
              <a:defRPr/>
            </a:pPr>
            <a:r>
              <a:rPr lang="en-US" smtClean="0"/>
              <a:t>BDK01-4</a:t>
            </a:r>
            <a:endParaRPr lang="en-US"/>
          </a:p>
        </p:txBody>
      </p:sp>
    </p:spTree>
    <p:custDataLst>
      <p:tags r:id="rId1"/>
    </p:custDataLst>
    <p:extLst>
      <p:ext uri="{BB962C8B-B14F-4D97-AF65-F5344CB8AC3E}">
        <p14:creationId xmlns:p14="http://schemas.microsoft.com/office/powerpoint/2010/main" val="81189759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Title and Content w Cite">
    <p:spTree>
      <p:nvGrpSpPr>
        <p:cNvPr id="1" name=""/>
        <p:cNvGrpSpPr/>
        <p:nvPr/>
      </p:nvGrpSpPr>
      <p:grpSpPr>
        <a:xfrm>
          <a:off x="0" y="0"/>
          <a:ext cx="0" cy="0"/>
          <a:chOff x="0" y="0"/>
          <a:chExt cx="0" cy="0"/>
        </a:xfrm>
      </p:grpSpPr>
      <p:sp>
        <p:nvSpPr>
          <p:cNvPr id="5" name="Content Placeholder 4"/>
          <p:cNvSpPr>
            <a:spLocks noGrp="1"/>
          </p:cNvSpPr>
          <p:nvPr>
            <p:ph sz="quarter" idx="12" hasCustomPrompt="1"/>
          </p:nvPr>
        </p:nvSpPr>
        <p:spPr>
          <a:xfrm>
            <a:off x="7696200" y="6400800"/>
            <a:ext cx="1295400" cy="228600"/>
          </a:xfrm>
        </p:spPr>
        <p:txBody>
          <a:bodyPr>
            <a:noAutofit/>
          </a:bodyPr>
          <a:lstStyle>
            <a:lvl1pPr marL="0" indent="0" algn="r">
              <a:buNone/>
              <a:defRPr sz="1100" i="1"/>
            </a:lvl1pPr>
          </a:lstStyle>
          <a:p>
            <a:pPr lvl="0"/>
            <a:r>
              <a:rPr lang="en-US" sz="1100" i="1" dirty="0" smtClean="0"/>
              <a:t>Citation</a:t>
            </a:r>
            <a:endParaRPr lang="en-US" dirty="0"/>
          </a:p>
        </p:txBody>
      </p:sp>
      <p:sp>
        <p:nvSpPr>
          <p:cNvPr id="3" name="Content Placeholder 2"/>
          <p:cNvSpPr>
            <a:spLocks noGrp="1"/>
          </p:cNvSpPr>
          <p:nvPr>
            <p:ph idx="1"/>
          </p:nvPr>
        </p:nvSpPr>
        <p:spPr>
          <a:xfrm>
            <a:off x="884094" y="2209799"/>
            <a:ext cx="7375812" cy="4069465"/>
          </a:xfrm>
        </p:spPr>
        <p:txBody>
          <a:bodyPr/>
          <a:lstStyle>
            <a:lvl1pPr>
              <a:spcBef>
                <a:spcPts val="900"/>
              </a:spcBef>
              <a:spcAft>
                <a:spcPts val="900"/>
              </a:spcAft>
              <a:defRPr/>
            </a:lvl1pPr>
            <a:lvl2pPr>
              <a:lnSpc>
                <a:spcPct val="100000"/>
              </a:lnSpc>
              <a:spcAft>
                <a:spcPts val="450"/>
              </a:spcAft>
              <a:defRPr/>
            </a:lvl2pPr>
            <a:lvl3pPr>
              <a:lnSpc>
                <a:spcPct val="100000"/>
              </a:lnSpc>
              <a:spcBef>
                <a:spcPts val="375"/>
              </a:spcBef>
              <a:spcAft>
                <a:spcPts val="600"/>
              </a:spcAft>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0"/>
          <p:cNvSpPr>
            <a:spLocks noGrp="1"/>
          </p:cNvSpPr>
          <p:nvPr>
            <p:ph type="title"/>
          </p:nvPr>
        </p:nvSpPr>
        <p:spPr>
          <a:xfrm>
            <a:off x="884093" y="749301"/>
            <a:ext cx="7375814" cy="1239695"/>
          </a:xfrm>
        </p:spPr>
        <p:txBody>
          <a:bodyPr/>
          <a:lstStyle/>
          <a:p>
            <a:r>
              <a:rPr lang="en-US" smtClean="0"/>
              <a:t>Click to edit Master title style</a:t>
            </a:r>
            <a:endParaRPr lang="en-US" dirty="0"/>
          </a:p>
        </p:txBody>
      </p:sp>
      <p:sp>
        <p:nvSpPr>
          <p:cNvPr id="13" name="Footer Placeholder 12"/>
          <p:cNvSpPr>
            <a:spLocks noGrp="1"/>
          </p:cNvSpPr>
          <p:nvPr>
            <p:ph type="ftr" sz="quarter" idx="11"/>
          </p:nvPr>
        </p:nvSpPr>
        <p:spPr>
          <a:xfrm>
            <a:off x="7620000" y="32636"/>
            <a:ext cx="914400" cy="348364"/>
          </a:xfrm>
          <a:prstGeom prst="rect">
            <a:avLst/>
          </a:prstGeom>
        </p:spPr>
        <p:txBody>
          <a:bodyPr/>
          <a:lstStyle>
            <a:lvl1pPr>
              <a:defRPr sz="1200" b="1"/>
            </a:lvl1pPr>
          </a:lstStyle>
          <a:p>
            <a:pPr>
              <a:defRPr/>
            </a:pPr>
            <a:r>
              <a:rPr lang="en-US" smtClean="0"/>
              <a:t>BDK01-4</a:t>
            </a:r>
            <a:endParaRPr lang="en-US"/>
          </a:p>
        </p:txBody>
      </p:sp>
    </p:spTree>
    <p:custDataLst>
      <p:tags r:id="rId1"/>
    </p:custDataLst>
    <p:extLst>
      <p:ext uri="{BB962C8B-B14F-4D97-AF65-F5344CB8AC3E}">
        <p14:creationId xmlns:p14="http://schemas.microsoft.com/office/powerpoint/2010/main" val="1213794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84094" y="2209799"/>
            <a:ext cx="7375812" cy="4069465"/>
          </a:xfrm>
        </p:spPr>
        <p:txBody>
          <a:bodyPr/>
          <a:lstStyle>
            <a:lvl1pPr>
              <a:spcBef>
                <a:spcPts val="900"/>
              </a:spcBef>
              <a:spcAft>
                <a:spcPts val="900"/>
              </a:spcAft>
              <a:defRPr/>
            </a:lvl1pPr>
            <a:lvl2pPr>
              <a:lnSpc>
                <a:spcPct val="100000"/>
              </a:lnSpc>
              <a:spcAft>
                <a:spcPts val="450"/>
              </a:spcAft>
              <a:defRPr/>
            </a:lvl2pPr>
            <a:lvl3pPr>
              <a:lnSpc>
                <a:spcPct val="100000"/>
              </a:lnSpc>
              <a:spcBef>
                <a:spcPts val="375"/>
              </a:spcBef>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0"/>
          <p:cNvSpPr>
            <a:spLocks noGrp="1"/>
          </p:cNvSpPr>
          <p:nvPr>
            <p:ph type="title"/>
          </p:nvPr>
        </p:nvSpPr>
        <p:spPr>
          <a:xfrm>
            <a:off x="884093" y="749301"/>
            <a:ext cx="7375814" cy="1239695"/>
          </a:xfrm>
        </p:spPr>
        <p:txBody>
          <a:bodyPr/>
          <a:lstStyle/>
          <a:p>
            <a:r>
              <a:rPr lang="en-US" smtClean="0"/>
              <a:t>Click to edit Master title style</a:t>
            </a:r>
            <a:endParaRPr lang="en-US" dirty="0"/>
          </a:p>
        </p:txBody>
      </p:sp>
      <p:sp>
        <p:nvSpPr>
          <p:cNvPr id="13" name="Footer Placeholder 12"/>
          <p:cNvSpPr>
            <a:spLocks noGrp="1"/>
          </p:cNvSpPr>
          <p:nvPr>
            <p:ph type="ftr" sz="quarter" idx="11"/>
          </p:nvPr>
        </p:nvSpPr>
        <p:spPr>
          <a:xfrm>
            <a:off x="7620000" y="32636"/>
            <a:ext cx="914400" cy="348364"/>
          </a:xfrm>
          <a:prstGeom prst="rect">
            <a:avLst/>
          </a:prstGeom>
        </p:spPr>
        <p:txBody>
          <a:bodyPr/>
          <a:lstStyle>
            <a:lvl1pPr>
              <a:defRPr sz="1200" b="1"/>
            </a:lvl1pPr>
          </a:lstStyle>
          <a:p>
            <a:pPr>
              <a:defRPr/>
            </a:pPr>
            <a:r>
              <a:rPr lang="en-US" smtClean="0"/>
              <a:t>BDK01-4</a:t>
            </a:r>
            <a:endParaRPr lang="en-US"/>
          </a:p>
        </p:txBody>
      </p:sp>
    </p:spTree>
    <p:custDataLst>
      <p:tags r:id="rId1"/>
    </p:custDataLst>
    <p:extLst>
      <p:ext uri="{BB962C8B-B14F-4D97-AF65-F5344CB8AC3E}">
        <p14:creationId xmlns:p14="http://schemas.microsoft.com/office/powerpoint/2010/main" val="1183795625"/>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84094" y="2209799"/>
            <a:ext cx="7375812" cy="4069465"/>
          </a:xfrm>
        </p:spPr>
        <p:txBody>
          <a:bodyPr/>
          <a:lstStyle>
            <a:lvl1pPr>
              <a:spcBef>
                <a:spcPts val="900"/>
              </a:spcBef>
              <a:spcAft>
                <a:spcPts val="900"/>
              </a:spcAft>
              <a:defRPr/>
            </a:lvl1pPr>
            <a:lvl2pPr>
              <a:lnSpc>
                <a:spcPct val="100000"/>
              </a:lnSpc>
              <a:spcAft>
                <a:spcPts val="450"/>
              </a:spcAft>
              <a:defRPr/>
            </a:lvl2pPr>
            <a:lvl3pPr>
              <a:lnSpc>
                <a:spcPct val="100000"/>
              </a:lnSpc>
              <a:spcBef>
                <a:spcPts val="375"/>
              </a:spcBef>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0"/>
          <p:cNvSpPr>
            <a:spLocks noGrp="1"/>
          </p:cNvSpPr>
          <p:nvPr>
            <p:ph type="title"/>
          </p:nvPr>
        </p:nvSpPr>
        <p:spPr>
          <a:xfrm>
            <a:off x="884093" y="749301"/>
            <a:ext cx="7375814" cy="1239695"/>
          </a:xfrm>
        </p:spPr>
        <p:txBody>
          <a:bodyPr/>
          <a:lstStyle/>
          <a:p>
            <a:r>
              <a:rPr lang="en-US" smtClean="0"/>
              <a:t>Click to edit Master title style</a:t>
            </a:r>
            <a:endParaRPr lang="en-US" dirty="0"/>
          </a:p>
        </p:txBody>
      </p:sp>
      <p:sp>
        <p:nvSpPr>
          <p:cNvPr id="13" name="Footer Placeholder 12"/>
          <p:cNvSpPr>
            <a:spLocks noGrp="1"/>
          </p:cNvSpPr>
          <p:nvPr>
            <p:ph type="ftr" sz="quarter" idx="11"/>
          </p:nvPr>
        </p:nvSpPr>
        <p:spPr>
          <a:xfrm>
            <a:off x="7620000" y="32636"/>
            <a:ext cx="914400" cy="348364"/>
          </a:xfrm>
          <a:prstGeom prst="rect">
            <a:avLst/>
          </a:prstGeom>
        </p:spPr>
        <p:txBody>
          <a:bodyPr/>
          <a:lstStyle>
            <a:lvl1pPr>
              <a:defRPr sz="1200" b="1"/>
            </a:lvl1pPr>
          </a:lstStyle>
          <a:p>
            <a:pPr>
              <a:defRPr/>
            </a:pPr>
            <a:r>
              <a:rPr lang="en-US" smtClean="0"/>
              <a:t>BDK01-4</a:t>
            </a:r>
            <a:endParaRPr lang="en-US"/>
          </a:p>
        </p:txBody>
      </p:sp>
    </p:spTree>
    <p:custDataLst>
      <p:tags r:id="rId1"/>
    </p:custDataLst>
    <p:extLst>
      <p:ext uri="{BB962C8B-B14F-4D97-AF65-F5344CB8AC3E}">
        <p14:creationId xmlns:p14="http://schemas.microsoft.com/office/powerpoint/2010/main" val="1264049388"/>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Dark">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3029" y="1122363"/>
            <a:ext cx="8577943" cy="2387600"/>
          </a:xfrm>
        </p:spPr>
        <p:txBody>
          <a:bodyPr anchor="b"/>
          <a:lstStyle>
            <a:lvl1pPr algn="l">
              <a:defRPr sz="4500">
                <a:solidFill>
                  <a:schemeClr val="bg1"/>
                </a:solidFill>
              </a:defRPr>
            </a:lvl1pPr>
          </a:lstStyle>
          <a:p>
            <a:r>
              <a:rPr lang="en-US" dirty="0" smtClean="0"/>
              <a:t>BD2K OER Module Title - Dark</a:t>
            </a:r>
            <a:endParaRPr lang="en-US" dirty="0"/>
          </a:p>
        </p:txBody>
      </p:sp>
      <p:sp>
        <p:nvSpPr>
          <p:cNvPr id="3" name="Subtitle 2"/>
          <p:cNvSpPr>
            <a:spLocks noGrp="1"/>
          </p:cNvSpPr>
          <p:nvPr>
            <p:ph type="subTitle" idx="1" hasCustomPrompt="1"/>
          </p:nvPr>
        </p:nvSpPr>
        <p:spPr>
          <a:xfrm>
            <a:off x="283029" y="3602038"/>
            <a:ext cx="8577943" cy="1655762"/>
          </a:xfrm>
        </p:spPr>
        <p:txBody>
          <a:bodyPr/>
          <a:lstStyle>
            <a:lvl1pPr marL="0" indent="0" algn="l">
              <a:buNone/>
              <a:defRPr sz="1800" baseline="0">
                <a:ln>
                  <a:noFill/>
                </a:ln>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BD2K ##-# | Subtitle Name</a:t>
            </a:r>
          </a:p>
          <a:p>
            <a:r>
              <a:rPr lang="en-US" dirty="0" smtClean="0"/>
              <a:t>Author | Affiliation</a:t>
            </a:r>
            <a:endParaRPr lang="en-US" dirty="0"/>
          </a:p>
        </p:txBody>
      </p:sp>
      <p:sp>
        <p:nvSpPr>
          <p:cNvPr id="4" name="Rectangle 3"/>
          <p:cNvSpPr/>
          <p:nvPr/>
        </p:nvSpPr>
        <p:spPr>
          <a:xfrm>
            <a:off x="0" y="6019800"/>
            <a:ext cx="9144000" cy="838200"/>
          </a:xfrm>
          <a:prstGeom prst="rect">
            <a:avLst/>
          </a:prstGeom>
          <a:solidFill>
            <a:schemeClr val="accent5">
              <a:lumMod val="60000"/>
              <a:lumOff val="40000"/>
              <a:alpha val="5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5">
                    <a:lumMod val="50000"/>
                  </a:schemeClr>
                </a:solidFill>
              </a:rPr>
              <a:t>BD2K Open Educational Resources | Oregon Health &amp; Science University</a:t>
            </a:r>
            <a:endParaRPr lang="en-US" dirty="0">
              <a:solidFill>
                <a:schemeClr val="accent5">
                  <a:lumMod val="50000"/>
                </a:schemeClr>
              </a:solidFill>
            </a:endParaRPr>
          </a:p>
        </p:txBody>
      </p:sp>
    </p:spTree>
    <p:custDataLst>
      <p:tags r:id="rId1"/>
    </p:custDataLst>
    <p:extLst>
      <p:ext uri="{BB962C8B-B14F-4D97-AF65-F5344CB8AC3E}">
        <p14:creationId xmlns:p14="http://schemas.microsoft.com/office/powerpoint/2010/main" val="4124323075"/>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ection Header Dark">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3028" y="1666197"/>
            <a:ext cx="8577943" cy="2852737"/>
          </a:xfrm>
        </p:spPr>
        <p:txBody>
          <a:bodyPr anchor="b"/>
          <a:lstStyle>
            <a:lvl1pPr>
              <a:defRPr sz="4500">
                <a:solidFill>
                  <a:schemeClr val="bg1"/>
                </a:solidFill>
              </a:defRPr>
            </a:lvl1pPr>
          </a:lstStyle>
          <a:p>
            <a:r>
              <a:rPr lang="en-US" dirty="0" smtClean="0"/>
              <a:t>BD2K Section Header - Dark</a:t>
            </a:r>
            <a:endParaRPr lang="en-US" dirty="0"/>
          </a:p>
        </p:txBody>
      </p:sp>
      <p:sp>
        <p:nvSpPr>
          <p:cNvPr id="3" name="Text Placeholder 2"/>
          <p:cNvSpPr>
            <a:spLocks noGrp="1"/>
          </p:cNvSpPr>
          <p:nvPr>
            <p:ph type="body" idx="1" hasCustomPrompt="1"/>
          </p:nvPr>
        </p:nvSpPr>
        <p:spPr>
          <a:xfrm>
            <a:off x="283027" y="4589464"/>
            <a:ext cx="8577943" cy="1500187"/>
          </a:xfrm>
        </p:spPr>
        <p:txBody>
          <a:bodyPr/>
          <a:lstStyle>
            <a:lvl1pPr marL="0" indent="0">
              <a:buNone/>
              <a:defRPr sz="18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462834962"/>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Only Dark">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3" name="Content Placeholder 4"/>
          <p:cNvSpPr>
            <a:spLocks noGrp="1"/>
          </p:cNvSpPr>
          <p:nvPr>
            <p:ph sz="quarter" idx="14" hasCustomPrompt="1"/>
          </p:nvPr>
        </p:nvSpPr>
        <p:spPr>
          <a:xfrm>
            <a:off x="7623629" y="6555553"/>
            <a:ext cx="1295400" cy="228600"/>
          </a:xfrm>
        </p:spPr>
        <p:txBody>
          <a:bodyPr>
            <a:noAutofit/>
          </a:bodyPr>
          <a:lstStyle>
            <a:lvl1pPr marL="0" indent="0" algn="r">
              <a:buNone/>
              <a:defRPr sz="1100" i="1">
                <a:ln>
                  <a:noFill/>
                </a:ln>
              </a:defRPr>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343384440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_Title Only Dark">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3" name="Content Placeholder 4"/>
          <p:cNvSpPr>
            <a:spLocks noGrp="1"/>
          </p:cNvSpPr>
          <p:nvPr>
            <p:ph sz="quarter" idx="14" hasCustomPrompt="1"/>
          </p:nvPr>
        </p:nvSpPr>
        <p:spPr>
          <a:xfrm>
            <a:off x="7623629" y="6555553"/>
            <a:ext cx="1295400" cy="228600"/>
          </a:xfrm>
        </p:spPr>
        <p:txBody>
          <a:bodyPr>
            <a:noAutofit/>
          </a:bodyPr>
          <a:lstStyle>
            <a:lvl1pPr marL="0" indent="0" algn="r">
              <a:buNone/>
              <a:defRPr sz="1100" i="1">
                <a:ln>
                  <a:noFill/>
                </a:ln>
              </a:defRPr>
            </a:lvl1pPr>
          </a:lstStyle>
          <a:p>
            <a:pPr lvl="0"/>
            <a:r>
              <a:rPr lang="en-US" sz="1100" i="1" dirty="0" smtClean="0"/>
              <a:t>Citation</a:t>
            </a:r>
            <a:endParaRPr lang="en-US" dirty="0"/>
          </a:p>
        </p:txBody>
      </p:sp>
      <p:sp>
        <p:nvSpPr>
          <p:cNvPr id="4" name="Content Placeholder 2"/>
          <p:cNvSpPr>
            <a:spLocks noGrp="1"/>
          </p:cNvSpPr>
          <p:nvPr>
            <p:ph idx="1"/>
          </p:nvPr>
        </p:nvSpPr>
        <p:spPr>
          <a:xfrm>
            <a:off x="224972" y="1182915"/>
            <a:ext cx="8694058" cy="5256522"/>
          </a:xfrm>
        </p:spPr>
        <p:txBody>
          <a:bodyPr/>
          <a:lstStyle>
            <a:lvl1pPr>
              <a:defRPr>
                <a:ln>
                  <a:noFill/>
                </a:ln>
                <a:solidFill>
                  <a:schemeClr val="bg2">
                    <a:lumMod val="90000"/>
                  </a:schemeClr>
                </a:solidFill>
              </a:defRPr>
            </a:lvl1pPr>
            <a:lvl2pPr>
              <a:defRPr>
                <a:ln>
                  <a:noFill/>
                </a:ln>
                <a:solidFill>
                  <a:schemeClr val="bg2">
                    <a:lumMod val="90000"/>
                  </a:schemeClr>
                </a:solidFill>
              </a:defRPr>
            </a:lvl2pPr>
            <a:lvl3pPr>
              <a:defRPr>
                <a:ln>
                  <a:noFill/>
                </a:ln>
                <a:solidFill>
                  <a:schemeClr val="bg2">
                    <a:lumMod val="90000"/>
                  </a:schemeClr>
                </a:solidFill>
              </a:defRPr>
            </a:lvl3pPr>
            <a:lvl4pPr>
              <a:defRPr>
                <a:ln>
                  <a:noFill/>
                </a:ln>
                <a:solidFill>
                  <a:schemeClr val="bg2">
                    <a:lumMod val="90000"/>
                  </a:schemeClr>
                </a:solidFill>
              </a:defRPr>
            </a:lvl4pPr>
            <a:lvl5pPr>
              <a:defRPr>
                <a:ln>
                  <a:noFill/>
                </a:ln>
                <a:solidFill>
                  <a:schemeClr val="bg2">
                    <a:lumMod val="9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313225845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7909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24400" y="1825625"/>
            <a:ext cx="37909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a:xfrm>
            <a:off x="7616952" y="36576"/>
            <a:ext cx="914400" cy="347472"/>
          </a:xfrm>
          <a:prstGeom prst="rect">
            <a:avLst/>
          </a:prstGeom>
        </p:spPr>
        <p:txBody>
          <a:bodyPr/>
          <a:lstStyle/>
          <a:p>
            <a:pPr>
              <a:defRPr/>
            </a:pPr>
            <a:r>
              <a:rPr lang="en-US" dirty="0" smtClean="0"/>
              <a:t>BDK01-4</a:t>
            </a:r>
            <a:endParaRPr lang="en-US" dirty="0"/>
          </a:p>
        </p:txBody>
      </p:sp>
    </p:spTree>
    <p:custDataLst>
      <p:tags r:id="rId1"/>
    </p:custDataLst>
    <p:extLst>
      <p:ext uri="{BB962C8B-B14F-4D97-AF65-F5344CB8AC3E}">
        <p14:creationId xmlns:p14="http://schemas.microsoft.com/office/powerpoint/2010/main" val="390152939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ection Break Center Green">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27205"/>
            <a:ext cx="6060560" cy="914400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Green</a:t>
            </a:r>
            <a:endParaRPr lang="en-US" dirty="0"/>
          </a:p>
        </p:txBody>
      </p:sp>
      <p:sp>
        <p:nvSpPr>
          <p:cNvPr id="10"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4272325483"/>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1_Section Break Center Green">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87500"/>
            <a:ext cx="9144000" cy="6813630"/>
          </a:xfrm>
          <a:prstGeom prst="rect">
            <a:avLst/>
          </a:prstGeom>
        </p:spPr>
      </p:pic>
      <p:sp>
        <p:nvSpPr>
          <p:cNvPr id="3" name="Pentagon 2"/>
          <p:cNvSpPr/>
          <p:nvPr/>
        </p:nvSpPr>
        <p:spPr>
          <a:xfrm rot="5400000">
            <a:off x="1541721" y="-744281"/>
            <a:ext cx="6060560" cy="9144002"/>
          </a:xfrm>
          <a:prstGeom prst="homePlat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35751"/>
            <a:ext cx="6060560" cy="914400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Green</a:t>
            </a:r>
            <a:endParaRPr lang="en-US" dirty="0"/>
          </a:p>
        </p:txBody>
      </p:sp>
      <p:sp>
        <p:nvSpPr>
          <p:cNvPr id="10"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027762437"/>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ection Break Center Purpl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Purple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503611524"/>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_Section Break Center Purpl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87500"/>
            <a:ext cx="9144000" cy="6813630"/>
          </a:xfrm>
          <a:prstGeom prst="rect">
            <a:avLst/>
          </a:prstGeom>
        </p:spPr>
      </p:pic>
      <p:sp>
        <p:nvSpPr>
          <p:cNvPr id="3" name="Pentagon 2"/>
          <p:cNvSpPr/>
          <p:nvPr/>
        </p:nvSpPr>
        <p:spPr>
          <a:xfrm rot="5400000">
            <a:off x="1541721" y="-744281"/>
            <a:ext cx="6060560" cy="9144002"/>
          </a:xfrm>
          <a:prstGeom prst="homePlat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Purple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463293579"/>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Section Break Center Blu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Blue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598935335"/>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1_Section Break Center Blu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89852"/>
            <a:ext cx="9144000" cy="6813630"/>
          </a:xfrm>
          <a:prstGeom prst="rect">
            <a:avLst/>
          </a:prstGeom>
        </p:spPr>
      </p:pic>
      <p:sp>
        <p:nvSpPr>
          <p:cNvPr id="3" name="Pentagon 2"/>
          <p:cNvSpPr/>
          <p:nvPr/>
        </p:nvSpPr>
        <p:spPr>
          <a:xfrm rot="5400000">
            <a:off x="1541721" y="-744281"/>
            <a:ext cx="6060560" cy="9144002"/>
          </a:xfrm>
          <a:prstGeom prst="homePlat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Blue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545645029"/>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ection Break Center Gold">
    <p:bg>
      <p:bgPr>
        <a:solidFill>
          <a:srgbClr val="CA913E"/>
        </a:solidFill>
        <a:effectLst/>
      </p:bgPr>
    </p:bg>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Gold</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332966518"/>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1_Section Break Center Gold">
    <p:bg>
      <p:bgPr>
        <a:solidFill>
          <a:srgbClr val="CA913E"/>
        </a:solidFill>
        <a:effectLst/>
      </p:bgPr>
    </p:bg>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87500"/>
            <a:ext cx="9144000" cy="6813630"/>
          </a:xfrm>
          <a:prstGeom prst="rect">
            <a:avLst/>
          </a:prstGeom>
        </p:spPr>
      </p:pic>
      <p:sp>
        <p:nvSpPr>
          <p:cNvPr id="3" name="Pentagon 2"/>
          <p:cNvSpPr/>
          <p:nvPr/>
        </p:nvSpPr>
        <p:spPr>
          <a:xfrm rot="5400000">
            <a:off x="1541721" y="-744281"/>
            <a:ext cx="6060560" cy="9144002"/>
          </a:xfrm>
          <a:prstGeom prst="homePlat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Gold</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130541163"/>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Section Break Left Green">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Green</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033129179"/>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Section Break Left Purple">
    <p:bg>
      <p:bgPr>
        <a:solidFill>
          <a:srgbClr val="4B5185"/>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Purple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98890796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with Cita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7909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24400" y="1825625"/>
            <a:ext cx="37909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a:xfrm>
            <a:off x="7616952" y="36576"/>
            <a:ext cx="914400" cy="347472"/>
          </a:xfrm>
          <a:prstGeom prst="rect">
            <a:avLst/>
          </a:prstGeom>
        </p:spPr>
        <p:txBody>
          <a:bodyPr/>
          <a:lstStyle/>
          <a:p>
            <a:pPr>
              <a:defRPr/>
            </a:pPr>
            <a:r>
              <a:rPr lang="en-US" smtClean="0"/>
              <a:t>BDK01-4</a:t>
            </a:r>
            <a:endParaRPr lang="en-US"/>
          </a:p>
        </p:txBody>
      </p:sp>
      <p:sp>
        <p:nvSpPr>
          <p:cNvPr id="8" name="Content Placeholder 4"/>
          <p:cNvSpPr>
            <a:spLocks noGrp="1"/>
          </p:cNvSpPr>
          <p:nvPr>
            <p:ph sz="quarter" idx="13" hasCustomPrompt="1"/>
          </p:nvPr>
        </p:nvSpPr>
        <p:spPr>
          <a:xfrm>
            <a:off x="7696200" y="6400800"/>
            <a:ext cx="1295400" cy="228600"/>
          </a:xfrm>
        </p:spPr>
        <p:txBody>
          <a:bodyPr>
            <a:noAutofit/>
          </a:bodyPr>
          <a:lstStyle>
            <a:lvl1pPr marL="0" indent="0" algn="r">
              <a:buNone/>
              <a:defRPr sz="1100" i="1"/>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57736975"/>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ection Break Left Blue">
    <p:bg>
      <p:bgPr>
        <a:solidFill>
          <a:srgbClr val="18496B"/>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Blue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749801712"/>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Section Break Left Go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Gold</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773561306"/>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2_Section Break Left Green">
    <p:spTree>
      <p:nvGrpSpPr>
        <p:cNvPr id="1" name=""/>
        <p:cNvGrpSpPr/>
        <p:nvPr/>
      </p:nvGrpSpPr>
      <p:grpSpPr>
        <a:xfrm>
          <a:off x="0" y="0"/>
          <a:ext cx="0" cy="0"/>
          <a:chOff x="0" y="0"/>
          <a:chExt cx="0" cy="0"/>
        </a:xfrm>
      </p:grpSpPr>
      <p:pic>
        <p:nvPicPr>
          <p:cNvPr id="12" name="Picture 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3" name="Picture 1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Green</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210141"/>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1_Section Break Left Green">
    <p:spTree>
      <p:nvGrpSpPr>
        <p:cNvPr id="1" name=""/>
        <p:cNvGrpSpPr/>
        <p:nvPr/>
      </p:nvGrpSpPr>
      <p:grpSpPr>
        <a:xfrm>
          <a:off x="0" y="0"/>
          <a:ext cx="0" cy="0"/>
          <a:chOff x="0" y="0"/>
          <a:chExt cx="0" cy="0"/>
        </a:xfrm>
      </p:grpSpPr>
      <p:pic>
        <p:nvPicPr>
          <p:cNvPr id="12" name="Picture 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3" name="Picture 1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Green</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4085519626"/>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1_Section Break Left Purple">
    <p:bg>
      <p:bgPr>
        <a:solidFill>
          <a:srgbClr val="4B5185"/>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Purple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989035551"/>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1_Section Break Left Blue">
    <p:bg>
      <p:bgPr>
        <a:solidFill>
          <a:srgbClr val="18496B"/>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Blue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448826586"/>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1_Section Break Left Go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Gold</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938468276"/>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457200"/>
            <a:ext cx="4629150" cy="5403851"/>
          </a:xfrm>
        </p:spPr>
        <p:txBody>
          <a:bodyPr/>
          <a:lstStyle>
            <a:lvl1pPr marL="0" indent="0">
              <a:buNone/>
              <a:defRPr sz="2400">
                <a:ln>
                  <a:noFill/>
                </a:ln>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n>
                  <a:noFill/>
                </a:ln>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Content Placeholder 4"/>
          <p:cNvSpPr>
            <a:spLocks noGrp="1"/>
          </p:cNvSpPr>
          <p:nvPr>
            <p:ph sz="quarter" idx="14" hasCustomPrompt="1"/>
          </p:nvPr>
        </p:nvSpPr>
        <p:spPr>
          <a:xfrm>
            <a:off x="7221141" y="6565212"/>
            <a:ext cx="1295400" cy="228600"/>
          </a:xfrm>
        </p:spPr>
        <p:txBody>
          <a:bodyPr>
            <a:noAutofit/>
          </a:bodyPr>
          <a:lstStyle>
            <a:lvl1pPr marL="0" indent="0" algn="r">
              <a:buNone/>
              <a:defRPr sz="1100" i="1"/>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3903149877"/>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Icon Dark">
    <p:bg>
      <p:bgPr>
        <a:solidFill>
          <a:srgbClr val="323558"/>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224971" y="155556"/>
            <a:ext cx="8694058" cy="911243"/>
          </a:xfrm>
        </p:spPr>
        <p:txBody>
          <a:bodyPr/>
          <a:lstStyle/>
          <a:p>
            <a:r>
              <a:rPr lang="en-US" smtClean="0">
                <a:solidFill>
                  <a:schemeClr val="bg1"/>
                </a:solidFill>
              </a:rPr>
              <a:t>Click to edit Master title style</a:t>
            </a:r>
            <a:endParaRPr lang="en-US" dirty="0">
              <a:solidFill>
                <a:schemeClr val="bg1"/>
              </a:solidFill>
            </a:endParaRPr>
          </a:p>
        </p:txBody>
      </p:sp>
      <p:pic>
        <p:nvPicPr>
          <p:cNvPr id="4" name="Picture 3"/>
          <p:cNvPicPr preferRelativeResize="0">
            <a:picLocks noChangeAspect="1"/>
          </p:cNvPicPr>
          <p:nvPr/>
        </p:nvPicPr>
        <p:blipFill>
          <a:blip r:embed="rId3" cstate="email">
            <a:lum bright="70000" contrast="-70000"/>
            <a:extLst>
              <a:ext uri="{28A0092B-C50C-407E-A947-70E740481C1C}">
                <a14:useLocalDpi xmlns:a14="http://schemas.microsoft.com/office/drawing/2010/main" val="0"/>
              </a:ext>
            </a:extLst>
          </a:blip>
          <a:stretch>
            <a:fillRect/>
          </a:stretch>
        </p:blipFill>
        <p:spPr>
          <a:xfrm>
            <a:off x="5573873" y="5617689"/>
            <a:ext cx="914400" cy="914400"/>
          </a:xfrm>
          <a:prstGeom prst="rect">
            <a:avLst/>
          </a:prstGeom>
        </p:spPr>
      </p:pic>
      <p:pic>
        <p:nvPicPr>
          <p:cNvPr id="5" name="Picture 4"/>
          <p:cNvPicPr preferRelativeResize="0">
            <a:picLocks noChangeAspect="1"/>
          </p:cNvPicPr>
          <p:nvPr/>
        </p:nvPicPr>
        <p:blipFill>
          <a:blip r:embed="rId4" cstate="email">
            <a:lum bright="70000" contrast="-70000"/>
            <a:extLst>
              <a:ext uri="{28A0092B-C50C-407E-A947-70E740481C1C}">
                <a14:useLocalDpi xmlns:a14="http://schemas.microsoft.com/office/drawing/2010/main" val="0"/>
              </a:ext>
            </a:extLst>
          </a:blip>
          <a:stretch>
            <a:fillRect/>
          </a:stretch>
        </p:blipFill>
        <p:spPr>
          <a:xfrm>
            <a:off x="6674756" y="5617689"/>
            <a:ext cx="914400" cy="914400"/>
          </a:xfrm>
          <a:prstGeom prst="rect">
            <a:avLst/>
          </a:prstGeom>
        </p:spPr>
      </p:pic>
      <p:pic>
        <p:nvPicPr>
          <p:cNvPr id="6" name="Picture 5"/>
          <p:cNvPicPr>
            <a:picLocks noChangeAspect="1"/>
          </p:cNvPicPr>
          <p:nvPr/>
        </p:nvPicPr>
        <p:blipFill>
          <a:blip r:embed="rId5" cstate="email">
            <a:lum bright="70000" contrast="-70000"/>
            <a:extLst>
              <a:ext uri="{28A0092B-C50C-407E-A947-70E740481C1C}">
                <a14:useLocalDpi xmlns:a14="http://schemas.microsoft.com/office/drawing/2010/main" val="0"/>
              </a:ext>
            </a:extLst>
          </a:blip>
          <a:stretch>
            <a:fillRect/>
          </a:stretch>
        </p:blipFill>
        <p:spPr>
          <a:xfrm>
            <a:off x="4659637" y="1276349"/>
            <a:ext cx="914400" cy="914400"/>
          </a:xfrm>
          <a:prstGeom prst="rect">
            <a:avLst/>
          </a:prstGeom>
        </p:spPr>
      </p:pic>
      <p:pic>
        <p:nvPicPr>
          <p:cNvPr id="7" name="Picture 6"/>
          <p:cNvPicPr>
            <a:picLocks noChangeAspect="1"/>
          </p:cNvPicPr>
          <p:nvPr/>
        </p:nvPicPr>
        <p:blipFill>
          <a:blip r:embed="rId6" cstate="email">
            <a:lum bright="70000" contrast="-70000"/>
            <a:extLst>
              <a:ext uri="{28A0092B-C50C-407E-A947-70E740481C1C}">
                <a14:useLocalDpi xmlns:a14="http://schemas.microsoft.com/office/drawing/2010/main" val="0"/>
              </a:ext>
            </a:extLst>
          </a:blip>
          <a:stretch>
            <a:fillRect/>
          </a:stretch>
        </p:blipFill>
        <p:spPr>
          <a:xfrm>
            <a:off x="4617295" y="2019299"/>
            <a:ext cx="914400" cy="914400"/>
          </a:xfrm>
          <a:prstGeom prst="rect">
            <a:avLst/>
          </a:prstGeom>
        </p:spPr>
      </p:pic>
      <p:pic>
        <p:nvPicPr>
          <p:cNvPr id="8" name="Picture 7"/>
          <p:cNvPicPr>
            <a:picLocks noChangeAspect="1"/>
          </p:cNvPicPr>
          <p:nvPr/>
        </p:nvPicPr>
        <p:blipFill>
          <a:blip r:embed="rId7" cstate="email">
            <a:lum bright="70000" contrast="-70000"/>
            <a:extLst>
              <a:ext uri="{28A0092B-C50C-407E-A947-70E740481C1C}">
                <a14:useLocalDpi xmlns:a14="http://schemas.microsoft.com/office/drawing/2010/main" val="0"/>
              </a:ext>
            </a:extLst>
          </a:blip>
          <a:stretch>
            <a:fillRect/>
          </a:stretch>
        </p:blipFill>
        <p:spPr>
          <a:xfrm>
            <a:off x="2320499" y="3667993"/>
            <a:ext cx="914400" cy="914400"/>
          </a:xfrm>
          <a:prstGeom prst="rect">
            <a:avLst/>
          </a:prstGeom>
        </p:spPr>
      </p:pic>
      <p:pic>
        <p:nvPicPr>
          <p:cNvPr id="9" name="Picture 8"/>
          <p:cNvPicPr>
            <a:picLocks noChangeAspect="1"/>
          </p:cNvPicPr>
          <p:nvPr/>
        </p:nvPicPr>
        <p:blipFill>
          <a:blip r:embed="rId8" cstate="email">
            <a:lum bright="70000" contrast="-70000"/>
            <a:extLst>
              <a:ext uri="{28A0092B-C50C-407E-A947-70E740481C1C}">
                <a14:useLocalDpi xmlns:a14="http://schemas.microsoft.com/office/drawing/2010/main" val="0"/>
              </a:ext>
            </a:extLst>
          </a:blip>
          <a:stretch>
            <a:fillRect/>
          </a:stretch>
        </p:blipFill>
        <p:spPr>
          <a:xfrm>
            <a:off x="1099408" y="3633963"/>
            <a:ext cx="914400" cy="914400"/>
          </a:xfrm>
          <a:prstGeom prst="rect">
            <a:avLst/>
          </a:prstGeom>
        </p:spPr>
      </p:pic>
      <p:pic>
        <p:nvPicPr>
          <p:cNvPr id="10" name="Picture 9"/>
          <p:cNvPicPr>
            <a:picLocks noChangeAspect="1"/>
          </p:cNvPicPr>
          <p:nvPr/>
        </p:nvPicPr>
        <p:blipFill>
          <a:blip r:embed="rId9" cstate="email">
            <a:lum bright="70000" contrast="-70000"/>
            <a:extLst>
              <a:ext uri="{28A0092B-C50C-407E-A947-70E740481C1C}">
                <a14:useLocalDpi xmlns:a14="http://schemas.microsoft.com/office/drawing/2010/main" val="0"/>
              </a:ext>
            </a:extLst>
          </a:blip>
          <a:stretch>
            <a:fillRect/>
          </a:stretch>
        </p:blipFill>
        <p:spPr>
          <a:xfrm>
            <a:off x="2320499" y="2807151"/>
            <a:ext cx="914400" cy="914400"/>
          </a:xfrm>
          <a:prstGeom prst="rect">
            <a:avLst/>
          </a:prstGeom>
        </p:spPr>
      </p:pic>
      <p:pic>
        <p:nvPicPr>
          <p:cNvPr id="11" name="Picture 10"/>
          <p:cNvPicPr>
            <a:picLocks noChangeAspect="1"/>
          </p:cNvPicPr>
          <p:nvPr/>
        </p:nvPicPr>
        <p:blipFill>
          <a:blip r:embed="rId10" cstate="email">
            <a:lum bright="70000" contrast="-70000"/>
            <a:extLst>
              <a:ext uri="{28A0092B-C50C-407E-A947-70E740481C1C}">
                <a14:useLocalDpi xmlns:a14="http://schemas.microsoft.com/office/drawing/2010/main" val="0"/>
              </a:ext>
            </a:extLst>
          </a:blip>
          <a:stretch>
            <a:fillRect/>
          </a:stretch>
        </p:blipFill>
        <p:spPr>
          <a:xfrm>
            <a:off x="1099408" y="2773118"/>
            <a:ext cx="914400" cy="914400"/>
          </a:xfrm>
          <a:prstGeom prst="rect">
            <a:avLst/>
          </a:prstGeom>
        </p:spPr>
      </p:pic>
      <p:pic>
        <p:nvPicPr>
          <p:cNvPr id="12" name="Picture 11"/>
          <p:cNvPicPr>
            <a:picLocks noChangeAspect="1"/>
          </p:cNvPicPr>
          <p:nvPr/>
        </p:nvPicPr>
        <p:blipFill>
          <a:blip r:embed="rId11" cstate="email">
            <a:lum bright="70000" contrast="-70000"/>
            <a:extLst>
              <a:ext uri="{28A0092B-C50C-407E-A947-70E740481C1C}">
                <a14:useLocalDpi xmlns:a14="http://schemas.microsoft.com/office/drawing/2010/main" val="0"/>
              </a:ext>
            </a:extLst>
          </a:blip>
          <a:stretch>
            <a:fillRect/>
          </a:stretch>
        </p:blipFill>
        <p:spPr>
          <a:xfrm>
            <a:off x="6217556" y="1276349"/>
            <a:ext cx="914400" cy="914400"/>
          </a:xfrm>
          <a:prstGeom prst="rect">
            <a:avLst/>
          </a:prstGeom>
        </p:spPr>
      </p:pic>
      <p:pic>
        <p:nvPicPr>
          <p:cNvPr id="13" name="Picture 12"/>
          <p:cNvPicPr>
            <a:picLocks noChangeAspect="1"/>
          </p:cNvPicPr>
          <p:nvPr/>
        </p:nvPicPr>
        <p:blipFill>
          <a:blip r:embed="rId12" cstate="email">
            <a:lum bright="70000" contrast="-70000"/>
            <a:extLst>
              <a:ext uri="{28A0092B-C50C-407E-A947-70E740481C1C}">
                <a14:useLocalDpi xmlns:a14="http://schemas.microsoft.com/office/drawing/2010/main" val="0"/>
              </a:ext>
            </a:extLst>
          </a:blip>
          <a:stretch>
            <a:fillRect/>
          </a:stretch>
        </p:blipFill>
        <p:spPr>
          <a:xfrm>
            <a:off x="2320499" y="1946309"/>
            <a:ext cx="914400" cy="914400"/>
          </a:xfrm>
          <a:prstGeom prst="rect">
            <a:avLst/>
          </a:prstGeom>
        </p:spPr>
      </p:pic>
      <p:pic>
        <p:nvPicPr>
          <p:cNvPr id="14" name="Picture 13"/>
          <p:cNvPicPr>
            <a:picLocks noChangeAspect="1"/>
          </p:cNvPicPr>
          <p:nvPr/>
        </p:nvPicPr>
        <p:blipFill>
          <a:blip r:embed="rId13" cstate="email">
            <a:lum bright="70000" contrast="-70000"/>
            <a:extLst>
              <a:ext uri="{28A0092B-C50C-407E-A947-70E740481C1C}">
                <a14:useLocalDpi xmlns:a14="http://schemas.microsoft.com/office/drawing/2010/main" val="0"/>
              </a:ext>
            </a:extLst>
          </a:blip>
          <a:stretch>
            <a:fillRect/>
          </a:stretch>
        </p:blipFill>
        <p:spPr>
          <a:xfrm>
            <a:off x="1099408" y="1912276"/>
            <a:ext cx="914400" cy="914400"/>
          </a:xfrm>
          <a:prstGeom prst="rect">
            <a:avLst/>
          </a:prstGeom>
        </p:spPr>
      </p:pic>
      <p:pic>
        <p:nvPicPr>
          <p:cNvPr id="15" name="Picture 14"/>
          <p:cNvPicPr>
            <a:picLocks noChangeAspect="1"/>
          </p:cNvPicPr>
          <p:nvPr/>
        </p:nvPicPr>
        <p:blipFill>
          <a:blip r:embed="rId14" cstate="email">
            <a:lum bright="70000" contrast="-70000"/>
            <a:extLst>
              <a:ext uri="{28A0092B-C50C-407E-A947-70E740481C1C}">
                <a14:useLocalDpi xmlns:a14="http://schemas.microsoft.com/office/drawing/2010/main" val="0"/>
              </a:ext>
            </a:extLst>
          </a:blip>
          <a:stretch>
            <a:fillRect/>
          </a:stretch>
        </p:blipFill>
        <p:spPr>
          <a:xfrm>
            <a:off x="2320499" y="1085467"/>
            <a:ext cx="914400" cy="914400"/>
          </a:xfrm>
          <a:prstGeom prst="rect">
            <a:avLst/>
          </a:prstGeom>
        </p:spPr>
      </p:pic>
      <p:pic>
        <p:nvPicPr>
          <p:cNvPr id="16" name="Picture 15"/>
          <p:cNvPicPr>
            <a:picLocks noChangeAspect="1"/>
          </p:cNvPicPr>
          <p:nvPr/>
        </p:nvPicPr>
        <p:blipFill>
          <a:blip r:embed="rId15" cstate="email">
            <a:lum bright="70000" contrast="-70000"/>
            <a:extLst>
              <a:ext uri="{28A0092B-C50C-407E-A947-70E740481C1C}">
                <a14:useLocalDpi xmlns:a14="http://schemas.microsoft.com/office/drawing/2010/main" val="0"/>
              </a:ext>
            </a:extLst>
          </a:blip>
          <a:stretch>
            <a:fillRect/>
          </a:stretch>
        </p:blipFill>
        <p:spPr>
          <a:xfrm>
            <a:off x="1099408" y="1051434"/>
            <a:ext cx="914400" cy="914400"/>
          </a:xfrm>
          <a:prstGeom prst="rect">
            <a:avLst/>
          </a:prstGeom>
        </p:spPr>
      </p:pic>
      <p:pic>
        <p:nvPicPr>
          <p:cNvPr id="17" name="Picture 16"/>
          <p:cNvPicPr>
            <a:picLocks noChangeAspect="1"/>
          </p:cNvPicPr>
          <p:nvPr/>
        </p:nvPicPr>
        <p:blipFill>
          <a:blip r:embed="rId16" cstate="email">
            <a:lum bright="70000" contrast="-70000"/>
            <a:extLst>
              <a:ext uri="{28A0092B-C50C-407E-A947-70E740481C1C}">
                <a14:useLocalDpi xmlns:a14="http://schemas.microsoft.com/office/drawing/2010/main" val="0"/>
              </a:ext>
            </a:extLst>
          </a:blip>
          <a:stretch>
            <a:fillRect/>
          </a:stretch>
        </p:blipFill>
        <p:spPr>
          <a:xfrm>
            <a:off x="4659637" y="2802115"/>
            <a:ext cx="914400" cy="914400"/>
          </a:xfrm>
          <a:prstGeom prst="rect">
            <a:avLst/>
          </a:prstGeom>
        </p:spPr>
      </p:pic>
      <p:pic>
        <p:nvPicPr>
          <p:cNvPr id="18" name="Picture 17"/>
          <p:cNvPicPr>
            <a:picLocks noChangeAspect="1"/>
          </p:cNvPicPr>
          <p:nvPr/>
        </p:nvPicPr>
        <p:blipFill>
          <a:blip r:embed="rId17" cstate="email">
            <a:lum bright="70000" contrast="-70000"/>
            <a:extLst>
              <a:ext uri="{28A0092B-C50C-407E-A947-70E740481C1C}">
                <a14:useLocalDpi xmlns:a14="http://schemas.microsoft.com/office/drawing/2010/main" val="0"/>
              </a:ext>
            </a:extLst>
          </a:blip>
          <a:stretch>
            <a:fillRect/>
          </a:stretch>
        </p:blipFill>
        <p:spPr>
          <a:xfrm>
            <a:off x="6236606" y="2053771"/>
            <a:ext cx="914400" cy="914400"/>
          </a:xfrm>
          <a:prstGeom prst="rect">
            <a:avLst/>
          </a:prstGeom>
        </p:spPr>
      </p:pic>
      <p:pic>
        <p:nvPicPr>
          <p:cNvPr id="19" name="Picture 18"/>
          <p:cNvPicPr preferRelativeResize="0">
            <a:picLocks noChangeAspect="1"/>
          </p:cNvPicPr>
          <p:nvPr/>
        </p:nvPicPr>
        <p:blipFill>
          <a:blip r:embed="rId18" cstate="email">
            <a:lum bright="70000" contrast="-70000"/>
            <a:extLst>
              <a:ext uri="{28A0092B-C50C-407E-A947-70E740481C1C}">
                <a14:useLocalDpi xmlns:a14="http://schemas.microsoft.com/office/drawing/2010/main" val="0"/>
              </a:ext>
            </a:extLst>
          </a:blip>
          <a:stretch>
            <a:fillRect/>
          </a:stretch>
        </p:blipFill>
        <p:spPr>
          <a:xfrm>
            <a:off x="4472989" y="5617689"/>
            <a:ext cx="914400" cy="914400"/>
          </a:xfrm>
          <a:prstGeom prst="rect">
            <a:avLst/>
          </a:prstGeom>
        </p:spPr>
      </p:pic>
      <p:pic>
        <p:nvPicPr>
          <p:cNvPr id="20" name="Picture 19"/>
          <p:cNvPicPr preferRelativeResize="0">
            <a:picLocks noChangeAspect="1"/>
          </p:cNvPicPr>
          <p:nvPr/>
        </p:nvPicPr>
        <p:blipFill>
          <a:blip r:embed="rId19" cstate="email">
            <a:lum bright="70000" contrast="-70000"/>
            <a:extLst>
              <a:ext uri="{28A0092B-C50C-407E-A947-70E740481C1C}">
                <a14:useLocalDpi xmlns:a14="http://schemas.microsoft.com/office/drawing/2010/main" val="0"/>
              </a:ext>
            </a:extLst>
          </a:blip>
          <a:stretch>
            <a:fillRect/>
          </a:stretch>
        </p:blipFill>
        <p:spPr>
          <a:xfrm>
            <a:off x="3372105" y="5617689"/>
            <a:ext cx="914400" cy="914400"/>
          </a:xfrm>
          <a:prstGeom prst="rect">
            <a:avLst/>
          </a:prstGeom>
        </p:spPr>
      </p:pic>
      <p:pic>
        <p:nvPicPr>
          <p:cNvPr id="21" name="Picture 20"/>
          <p:cNvPicPr preferRelativeResize="0">
            <a:picLocks noChangeAspect="1"/>
          </p:cNvPicPr>
          <p:nvPr/>
        </p:nvPicPr>
        <p:blipFill>
          <a:blip r:embed="rId20" cstate="email">
            <a:lum bright="70000" contrast="-70000"/>
            <a:extLst>
              <a:ext uri="{28A0092B-C50C-407E-A947-70E740481C1C}">
                <a14:useLocalDpi xmlns:a14="http://schemas.microsoft.com/office/drawing/2010/main" val="0"/>
              </a:ext>
            </a:extLst>
          </a:blip>
          <a:stretch>
            <a:fillRect/>
          </a:stretch>
        </p:blipFill>
        <p:spPr>
          <a:xfrm>
            <a:off x="2271221" y="5617689"/>
            <a:ext cx="914400" cy="914400"/>
          </a:xfrm>
          <a:prstGeom prst="rect">
            <a:avLst/>
          </a:prstGeom>
        </p:spPr>
      </p:pic>
    </p:spTree>
    <p:custDataLst>
      <p:tags r:id="rId1"/>
    </p:custDataLst>
    <p:extLst>
      <p:ext uri="{BB962C8B-B14F-4D97-AF65-F5344CB8AC3E}">
        <p14:creationId xmlns:p14="http://schemas.microsoft.com/office/powerpoint/2010/main" val="463723065"/>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Custom Layout">
    <p:bg>
      <p:bgPr>
        <a:solidFill>
          <a:srgbClr val="323558"/>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224971" y="155556"/>
            <a:ext cx="8694058" cy="911243"/>
          </a:xfrm>
        </p:spPr>
        <p:txBody>
          <a:bodyPr/>
          <a:lstStyle/>
          <a:p>
            <a:r>
              <a:rPr lang="en-US" smtClean="0">
                <a:solidFill>
                  <a:schemeClr val="bg1"/>
                </a:solidFill>
              </a:rPr>
              <a:t>Click to edit Master title style</a:t>
            </a:r>
            <a:endParaRPr lang="en-US" dirty="0">
              <a:solidFill>
                <a:schemeClr val="bg1"/>
              </a:solidFill>
            </a:endParaRPr>
          </a:p>
        </p:txBody>
      </p:sp>
      <p:sp>
        <p:nvSpPr>
          <p:cNvPr id="4" name="Oval 3"/>
          <p:cNvSpPr/>
          <p:nvPr/>
        </p:nvSpPr>
        <p:spPr>
          <a:xfrm>
            <a:off x="685800" y="1752600"/>
            <a:ext cx="533400" cy="5334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lumMod val="40000"/>
                    <a:lumOff val="60000"/>
                  </a:schemeClr>
                </a:solidFill>
                <a:latin typeface="Cambria"/>
                <a:cs typeface="Cambria"/>
              </a:rPr>
              <a:t>1</a:t>
            </a:r>
            <a:endParaRPr lang="en-US" sz="2800" dirty="0">
              <a:solidFill>
                <a:schemeClr val="tx1">
                  <a:lumMod val="40000"/>
                  <a:lumOff val="60000"/>
                </a:schemeClr>
              </a:solidFill>
              <a:latin typeface="Cambria"/>
              <a:cs typeface="Cambria"/>
            </a:endParaRPr>
          </a:p>
        </p:txBody>
      </p:sp>
      <p:sp>
        <p:nvSpPr>
          <p:cNvPr id="5" name="Oval 4"/>
          <p:cNvSpPr/>
          <p:nvPr/>
        </p:nvSpPr>
        <p:spPr>
          <a:xfrm>
            <a:off x="685800" y="2743200"/>
            <a:ext cx="533400" cy="5334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lumMod val="40000"/>
                    <a:lumOff val="60000"/>
                  </a:schemeClr>
                </a:solidFill>
                <a:latin typeface="Cambria"/>
                <a:cs typeface="Cambria"/>
              </a:rPr>
              <a:t>2</a:t>
            </a:r>
            <a:endParaRPr lang="en-US" sz="2800" dirty="0">
              <a:solidFill>
                <a:schemeClr val="tx1">
                  <a:lumMod val="40000"/>
                  <a:lumOff val="60000"/>
                </a:schemeClr>
              </a:solidFill>
              <a:latin typeface="Cambria"/>
              <a:cs typeface="Cambria"/>
            </a:endParaRPr>
          </a:p>
        </p:txBody>
      </p:sp>
      <p:sp>
        <p:nvSpPr>
          <p:cNvPr id="6" name="Oval 5"/>
          <p:cNvSpPr/>
          <p:nvPr/>
        </p:nvSpPr>
        <p:spPr>
          <a:xfrm>
            <a:off x="685800" y="3733800"/>
            <a:ext cx="533400" cy="5334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lumMod val="40000"/>
                    <a:lumOff val="60000"/>
                  </a:schemeClr>
                </a:solidFill>
                <a:latin typeface="Cambria"/>
                <a:cs typeface="Cambria"/>
              </a:rPr>
              <a:t>3</a:t>
            </a:r>
          </a:p>
        </p:txBody>
      </p:sp>
      <p:sp>
        <p:nvSpPr>
          <p:cNvPr id="7" name="Oval 6"/>
          <p:cNvSpPr/>
          <p:nvPr/>
        </p:nvSpPr>
        <p:spPr>
          <a:xfrm>
            <a:off x="685800" y="4648200"/>
            <a:ext cx="533400" cy="5334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lumMod val="40000"/>
                    <a:lumOff val="60000"/>
                  </a:schemeClr>
                </a:solidFill>
                <a:latin typeface="Cambria"/>
                <a:cs typeface="Cambria"/>
              </a:rPr>
              <a:t>4</a:t>
            </a:r>
            <a:endParaRPr lang="en-US" sz="2800" dirty="0">
              <a:solidFill>
                <a:schemeClr val="tx1">
                  <a:lumMod val="40000"/>
                  <a:lumOff val="60000"/>
                </a:schemeClr>
              </a:solidFill>
              <a:latin typeface="Cambria"/>
              <a:cs typeface="Cambria"/>
            </a:endParaRPr>
          </a:p>
        </p:txBody>
      </p:sp>
      <p:sp>
        <p:nvSpPr>
          <p:cNvPr id="8" name="Oval 7"/>
          <p:cNvSpPr/>
          <p:nvPr/>
        </p:nvSpPr>
        <p:spPr>
          <a:xfrm>
            <a:off x="1796143" y="1752600"/>
            <a:ext cx="533400" cy="533400"/>
          </a:xfrm>
          <a:prstGeom prst="ellipse">
            <a:avLst/>
          </a:prstGeom>
          <a:noFill/>
          <a:ln w="28575">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lumMod val="40000"/>
                    <a:lumOff val="60000"/>
                  </a:schemeClr>
                </a:solidFill>
                <a:latin typeface="Cambria"/>
                <a:cs typeface="Cambria"/>
              </a:rPr>
              <a:t>1</a:t>
            </a:r>
            <a:endParaRPr lang="en-US" sz="2800" dirty="0">
              <a:solidFill>
                <a:schemeClr val="accent3">
                  <a:lumMod val="40000"/>
                  <a:lumOff val="60000"/>
                </a:schemeClr>
              </a:solidFill>
              <a:latin typeface="Cambria"/>
              <a:cs typeface="Cambria"/>
            </a:endParaRPr>
          </a:p>
        </p:txBody>
      </p:sp>
      <p:sp>
        <p:nvSpPr>
          <p:cNvPr id="9" name="Oval 8"/>
          <p:cNvSpPr/>
          <p:nvPr/>
        </p:nvSpPr>
        <p:spPr>
          <a:xfrm>
            <a:off x="1796143" y="2743200"/>
            <a:ext cx="533400" cy="533400"/>
          </a:xfrm>
          <a:prstGeom prst="ellipse">
            <a:avLst/>
          </a:prstGeom>
          <a:noFill/>
          <a:ln w="28575">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lumMod val="40000"/>
                    <a:lumOff val="60000"/>
                  </a:schemeClr>
                </a:solidFill>
                <a:latin typeface="Cambria"/>
                <a:cs typeface="Cambria"/>
              </a:rPr>
              <a:t>2</a:t>
            </a:r>
            <a:endParaRPr lang="en-US" sz="2800" dirty="0">
              <a:solidFill>
                <a:schemeClr val="accent3">
                  <a:lumMod val="40000"/>
                  <a:lumOff val="60000"/>
                </a:schemeClr>
              </a:solidFill>
              <a:latin typeface="Cambria"/>
              <a:cs typeface="Cambria"/>
            </a:endParaRPr>
          </a:p>
        </p:txBody>
      </p:sp>
      <p:sp>
        <p:nvSpPr>
          <p:cNvPr id="10" name="Oval 9"/>
          <p:cNvSpPr/>
          <p:nvPr/>
        </p:nvSpPr>
        <p:spPr>
          <a:xfrm>
            <a:off x="1796143" y="3733800"/>
            <a:ext cx="533400" cy="533400"/>
          </a:xfrm>
          <a:prstGeom prst="ellipse">
            <a:avLst/>
          </a:prstGeom>
          <a:noFill/>
          <a:ln w="28575">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3">
                    <a:lumMod val="40000"/>
                    <a:lumOff val="60000"/>
                  </a:schemeClr>
                </a:solidFill>
                <a:latin typeface="Cambria"/>
                <a:cs typeface="Cambria"/>
              </a:rPr>
              <a:t>3</a:t>
            </a:r>
          </a:p>
        </p:txBody>
      </p:sp>
      <p:sp>
        <p:nvSpPr>
          <p:cNvPr id="11" name="Oval 10"/>
          <p:cNvSpPr/>
          <p:nvPr/>
        </p:nvSpPr>
        <p:spPr>
          <a:xfrm>
            <a:off x="1796143" y="4648200"/>
            <a:ext cx="533400" cy="533400"/>
          </a:xfrm>
          <a:prstGeom prst="ellipse">
            <a:avLst/>
          </a:prstGeom>
          <a:noFill/>
          <a:ln w="28575">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lumMod val="40000"/>
                    <a:lumOff val="60000"/>
                  </a:schemeClr>
                </a:solidFill>
                <a:latin typeface="Cambria"/>
                <a:cs typeface="Cambria"/>
              </a:rPr>
              <a:t>4</a:t>
            </a:r>
            <a:endParaRPr lang="en-US" sz="2800" dirty="0">
              <a:solidFill>
                <a:schemeClr val="accent3">
                  <a:lumMod val="40000"/>
                  <a:lumOff val="60000"/>
                </a:schemeClr>
              </a:solidFill>
              <a:latin typeface="Cambria"/>
              <a:cs typeface="Cambria"/>
            </a:endParaRPr>
          </a:p>
        </p:txBody>
      </p:sp>
      <p:sp>
        <p:nvSpPr>
          <p:cNvPr id="12" name="Oval 11"/>
          <p:cNvSpPr/>
          <p:nvPr/>
        </p:nvSpPr>
        <p:spPr>
          <a:xfrm>
            <a:off x="2906486" y="1761671"/>
            <a:ext cx="533400" cy="533400"/>
          </a:xfrm>
          <a:prstGeom prst="ellipse">
            <a:avLst/>
          </a:prstGeom>
          <a:noFill/>
          <a:ln w="28575">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lumMod val="40000"/>
                    <a:lumOff val="60000"/>
                  </a:schemeClr>
                </a:solidFill>
                <a:latin typeface="Cambria"/>
                <a:cs typeface="Cambria"/>
              </a:rPr>
              <a:t>1</a:t>
            </a:r>
            <a:endParaRPr lang="en-US" sz="2800" dirty="0">
              <a:solidFill>
                <a:schemeClr val="accent6">
                  <a:lumMod val="40000"/>
                  <a:lumOff val="60000"/>
                </a:schemeClr>
              </a:solidFill>
              <a:latin typeface="Cambria"/>
              <a:cs typeface="Cambria"/>
            </a:endParaRPr>
          </a:p>
        </p:txBody>
      </p:sp>
      <p:sp>
        <p:nvSpPr>
          <p:cNvPr id="13" name="Oval 12"/>
          <p:cNvSpPr/>
          <p:nvPr/>
        </p:nvSpPr>
        <p:spPr>
          <a:xfrm>
            <a:off x="2906486" y="2752271"/>
            <a:ext cx="533400" cy="533400"/>
          </a:xfrm>
          <a:prstGeom prst="ellipse">
            <a:avLst/>
          </a:prstGeom>
          <a:noFill/>
          <a:ln w="28575">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lumMod val="40000"/>
                    <a:lumOff val="60000"/>
                  </a:schemeClr>
                </a:solidFill>
                <a:latin typeface="Cambria"/>
                <a:cs typeface="Cambria"/>
              </a:rPr>
              <a:t>2</a:t>
            </a:r>
            <a:endParaRPr lang="en-US" sz="2800" dirty="0">
              <a:solidFill>
                <a:schemeClr val="accent6">
                  <a:lumMod val="40000"/>
                  <a:lumOff val="60000"/>
                </a:schemeClr>
              </a:solidFill>
              <a:latin typeface="Cambria"/>
              <a:cs typeface="Cambria"/>
            </a:endParaRPr>
          </a:p>
        </p:txBody>
      </p:sp>
      <p:sp>
        <p:nvSpPr>
          <p:cNvPr id="14" name="Oval 13"/>
          <p:cNvSpPr/>
          <p:nvPr/>
        </p:nvSpPr>
        <p:spPr>
          <a:xfrm>
            <a:off x="2906486" y="3742871"/>
            <a:ext cx="533400" cy="533400"/>
          </a:xfrm>
          <a:prstGeom prst="ellipse">
            <a:avLst/>
          </a:prstGeom>
          <a:noFill/>
          <a:ln w="28575">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6">
                    <a:lumMod val="40000"/>
                    <a:lumOff val="60000"/>
                  </a:schemeClr>
                </a:solidFill>
                <a:latin typeface="Cambria"/>
                <a:cs typeface="Cambria"/>
              </a:rPr>
              <a:t>3</a:t>
            </a:r>
          </a:p>
        </p:txBody>
      </p:sp>
      <p:sp>
        <p:nvSpPr>
          <p:cNvPr id="15" name="Oval 14"/>
          <p:cNvSpPr/>
          <p:nvPr/>
        </p:nvSpPr>
        <p:spPr>
          <a:xfrm>
            <a:off x="2906486" y="4657271"/>
            <a:ext cx="533400" cy="533400"/>
          </a:xfrm>
          <a:prstGeom prst="ellipse">
            <a:avLst/>
          </a:prstGeom>
          <a:noFill/>
          <a:ln w="28575">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lumMod val="40000"/>
                    <a:lumOff val="60000"/>
                  </a:schemeClr>
                </a:solidFill>
                <a:latin typeface="Cambria"/>
                <a:cs typeface="Cambria"/>
              </a:rPr>
              <a:t>4</a:t>
            </a:r>
            <a:endParaRPr lang="en-US" sz="2800" dirty="0">
              <a:solidFill>
                <a:schemeClr val="accent6">
                  <a:lumMod val="40000"/>
                  <a:lumOff val="60000"/>
                </a:schemeClr>
              </a:solidFill>
              <a:latin typeface="Cambria"/>
              <a:cs typeface="Cambria"/>
            </a:endParaRPr>
          </a:p>
        </p:txBody>
      </p:sp>
    </p:spTree>
    <p:custDataLst>
      <p:tags r:id="rId1"/>
    </p:custDataLst>
    <p:extLst>
      <p:ext uri="{BB962C8B-B14F-4D97-AF65-F5344CB8AC3E}">
        <p14:creationId xmlns:p14="http://schemas.microsoft.com/office/powerpoint/2010/main" val="271637132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Resoucre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2514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314700" y="1825625"/>
            <a:ext cx="2514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a:xfrm>
            <a:off x="7616952" y="36576"/>
            <a:ext cx="914400" cy="347472"/>
          </a:xfrm>
          <a:prstGeom prst="rect">
            <a:avLst/>
          </a:prstGeom>
        </p:spPr>
        <p:txBody>
          <a:bodyPr/>
          <a:lstStyle/>
          <a:p>
            <a:pPr>
              <a:defRPr/>
            </a:pPr>
            <a:r>
              <a:rPr lang="en-US" smtClean="0"/>
              <a:t>BDK01-4</a:t>
            </a:r>
            <a:endParaRPr lang="en-US"/>
          </a:p>
        </p:txBody>
      </p:sp>
      <p:sp>
        <p:nvSpPr>
          <p:cNvPr id="8" name="Content Placeholder 3"/>
          <p:cNvSpPr>
            <a:spLocks noGrp="1"/>
          </p:cNvSpPr>
          <p:nvPr>
            <p:ph sz="half" idx="13"/>
          </p:nvPr>
        </p:nvSpPr>
        <p:spPr>
          <a:xfrm>
            <a:off x="6000750" y="1828800"/>
            <a:ext cx="2514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1286089362"/>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_Custom Layout">
    <p:bg>
      <p:bgPr>
        <a:solidFill>
          <a:srgbClr val="323558"/>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224971" y="155556"/>
            <a:ext cx="8694058" cy="911243"/>
          </a:xfrm>
        </p:spPr>
        <p:txBody>
          <a:bodyPr/>
          <a:lstStyle/>
          <a:p>
            <a:r>
              <a:rPr lang="en-US" smtClean="0">
                <a:solidFill>
                  <a:schemeClr val="bg1"/>
                </a:solidFill>
              </a:rPr>
              <a:t>Click to edit Master title style</a:t>
            </a:r>
            <a:endParaRPr lang="en-US" dirty="0">
              <a:solidFill>
                <a:schemeClr val="bg1"/>
              </a:solidFill>
            </a:endParaRPr>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24973" y="1278854"/>
            <a:ext cx="640135" cy="457240"/>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24973" y="1894409"/>
            <a:ext cx="640135" cy="457240"/>
          </a:xfrm>
          <a:prstGeom prst="rect">
            <a:avLst/>
          </a:prstGeom>
        </p:spPr>
      </p:pic>
      <p:pic>
        <p:nvPicPr>
          <p:cNvPr id="6" name="Picture 5"/>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24973" y="2533036"/>
            <a:ext cx="640135" cy="457240"/>
          </a:xfrm>
          <a:prstGeom prst="rect">
            <a:avLst/>
          </a:prstGeom>
        </p:spPr>
      </p:pic>
      <p:pic>
        <p:nvPicPr>
          <p:cNvPr id="7" name="Picture 6"/>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224971" y="3189475"/>
            <a:ext cx="640135" cy="457240"/>
          </a:xfrm>
          <a:prstGeom prst="rect">
            <a:avLst/>
          </a:prstGeom>
        </p:spPr>
      </p:pic>
      <p:pic>
        <p:nvPicPr>
          <p:cNvPr id="8" name="Picture 7"/>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067465" y="1278854"/>
            <a:ext cx="1371719" cy="457240"/>
          </a:xfrm>
          <a:prstGeom prst="rect">
            <a:avLst/>
          </a:prstGeom>
        </p:spPr>
      </p:pic>
      <p:pic>
        <p:nvPicPr>
          <p:cNvPr id="9" name="Picture 8"/>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067465" y="1923458"/>
            <a:ext cx="1371719" cy="451143"/>
          </a:xfrm>
          <a:prstGeom prst="rect">
            <a:avLst/>
          </a:prstGeom>
        </p:spPr>
      </p:pic>
      <p:pic>
        <p:nvPicPr>
          <p:cNvPr id="10" name="Picture 9"/>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1067466" y="2533036"/>
            <a:ext cx="1371719" cy="457240"/>
          </a:xfrm>
          <a:prstGeom prst="rect">
            <a:avLst/>
          </a:prstGeom>
        </p:spPr>
      </p:pic>
      <p:pic>
        <p:nvPicPr>
          <p:cNvPr id="11" name="Picture 10"/>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1067465" y="3195572"/>
            <a:ext cx="1371719" cy="451143"/>
          </a:xfrm>
          <a:prstGeom prst="rect">
            <a:avLst/>
          </a:prstGeom>
        </p:spPr>
      </p:pic>
      <p:pic>
        <p:nvPicPr>
          <p:cNvPr id="12" name="Picture 11"/>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2741905" y="1278854"/>
            <a:ext cx="1554615" cy="457240"/>
          </a:xfrm>
          <a:prstGeom prst="rect">
            <a:avLst/>
          </a:prstGeom>
        </p:spPr>
      </p:pic>
      <p:pic>
        <p:nvPicPr>
          <p:cNvPr id="13" name="Picture 12"/>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2741905" y="1888432"/>
            <a:ext cx="1554615" cy="457240"/>
          </a:xfrm>
          <a:prstGeom prst="rect">
            <a:avLst/>
          </a:prstGeom>
        </p:spPr>
      </p:pic>
      <p:pic>
        <p:nvPicPr>
          <p:cNvPr id="14" name="Picture 13"/>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2741905" y="2521082"/>
            <a:ext cx="1554615" cy="457240"/>
          </a:xfrm>
          <a:prstGeom prst="rect">
            <a:avLst/>
          </a:prstGeom>
        </p:spPr>
      </p:pic>
      <p:pic>
        <p:nvPicPr>
          <p:cNvPr id="15" name="Picture 14"/>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2741903" y="3171543"/>
            <a:ext cx="1554615" cy="457240"/>
          </a:xfrm>
          <a:prstGeom prst="rect">
            <a:avLst/>
          </a:prstGeom>
        </p:spPr>
      </p:pic>
      <p:grpSp>
        <p:nvGrpSpPr>
          <p:cNvPr id="71" name="Group 70"/>
          <p:cNvGrpSpPr/>
          <p:nvPr/>
        </p:nvGrpSpPr>
        <p:grpSpPr>
          <a:xfrm>
            <a:off x="4925168" y="3628783"/>
            <a:ext cx="640080" cy="457200"/>
            <a:chOff x="912948" y="1357085"/>
            <a:chExt cx="640080" cy="457200"/>
          </a:xfrm>
        </p:grpSpPr>
        <p:sp>
          <p:nvSpPr>
            <p:cNvPr id="72" name="Pentagon 71"/>
            <p:cNvSpPr/>
            <p:nvPr/>
          </p:nvSpPr>
          <p:spPr>
            <a:xfrm>
              <a:off x="1095828" y="1357085"/>
              <a:ext cx="457200" cy="457200"/>
            </a:xfrm>
            <a:prstGeom prst="homePlat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912948" y="1357085"/>
              <a:ext cx="182880" cy="457200"/>
            </a:xfrm>
            <a:prstGeom prst="rect">
              <a:avLst/>
            </a:prstGeom>
            <a:solidFill>
              <a:schemeClr val="accent4">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p:cNvGrpSpPr/>
          <p:nvPr/>
        </p:nvGrpSpPr>
        <p:grpSpPr>
          <a:xfrm>
            <a:off x="4925168" y="4463354"/>
            <a:ext cx="640080" cy="457200"/>
            <a:chOff x="912948" y="2191656"/>
            <a:chExt cx="640080" cy="457200"/>
          </a:xfrm>
        </p:grpSpPr>
        <p:sp>
          <p:nvSpPr>
            <p:cNvPr id="75" name="Pentagon 74"/>
            <p:cNvSpPr/>
            <p:nvPr/>
          </p:nvSpPr>
          <p:spPr>
            <a:xfrm>
              <a:off x="1095828" y="2191656"/>
              <a:ext cx="457200" cy="457200"/>
            </a:xfrm>
            <a:prstGeom prst="homePlat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912948" y="2191656"/>
              <a:ext cx="182880" cy="457200"/>
            </a:xfrm>
            <a:prstGeom prst="rect">
              <a:avLst/>
            </a:prstGeom>
            <a:solidFill>
              <a:schemeClr val="accent3">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p:nvPr/>
        </p:nvGrpSpPr>
        <p:grpSpPr>
          <a:xfrm>
            <a:off x="4925168" y="5297925"/>
            <a:ext cx="640080" cy="457200"/>
            <a:chOff x="912948" y="3026227"/>
            <a:chExt cx="640080" cy="457200"/>
          </a:xfrm>
        </p:grpSpPr>
        <p:sp>
          <p:nvSpPr>
            <p:cNvPr id="78" name="Pentagon 77"/>
            <p:cNvSpPr/>
            <p:nvPr/>
          </p:nvSpPr>
          <p:spPr>
            <a:xfrm>
              <a:off x="1095828" y="3026227"/>
              <a:ext cx="457200" cy="457200"/>
            </a:xfrm>
            <a:prstGeom prst="homePlat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912948" y="3026227"/>
              <a:ext cx="182880" cy="457200"/>
            </a:xfrm>
            <a:prstGeom prst="rect">
              <a:avLst/>
            </a:prstGeom>
            <a:solidFill>
              <a:schemeClr val="tx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p:cNvGrpSpPr/>
          <p:nvPr/>
        </p:nvGrpSpPr>
        <p:grpSpPr>
          <a:xfrm>
            <a:off x="4925168" y="6132496"/>
            <a:ext cx="640080" cy="457200"/>
            <a:chOff x="912948" y="3860798"/>
            <a:chExt cx="640080" cy="457200"/>
          </a:xfrm>
        </p:grpSpPr>
        <p:sp>
          <p:nvSpPr>
            <p:cNvPr id="81" name="Pentagon 80"/>
            <p:cNvSpPr/>
            <p:nvPr/>
          </p:nvSpPr>
          <p:spPr>
            <a:xfrm>
              <a:off x="1095828" y="3860798"/>
              <a:ext cx="457200" cy="45720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912948" y="3860798"/>
              <a:ext cx="182880" cy="45720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p:cNvGrpSpPr/>
          <p:nvPr/>
        </p:nvGrpSpPr>
        <p:grpSpPr>
          <a:xfrm>
            <a:off x="5696141" y="3632879"/>
            <a:ext cx="1371600" cy="453104"/>
            <a:chOff x="2303060" y="1350261"/>
            <a:chExt cx="1371600" cy="453104"/>
          </a:xfrm>
        </p:grpSpPr>
        <p:sp>
          <p:nvSpPr>
            <p:cNvPr id="84" name="Round Same Side Corner Rectangle 83"/>
            <p:cNvSpPr/>
            <p:nvPr/>
          </p:nvSpPr>
          <p:spPr>
            <a:xfrm>
              <a:off x="2303060" y="1350261"/>
              <a:ext cx="1371600" cy="365760"/>
            </a:xfrm>
            <a:prstGeom prst="round2Same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2303060" y="1711925"/>
              <a:ext cx="1371600" cy="91440"/>
            </a:xfrm>
            <a:prstGeom prst="rect">
              <a:avLst/>
            </a:prstGeom>
            <a:solidFill>
              <a:schemeClr val="accent4">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p:cNvGrpSpPr/>
          <p:nvPr/>
        </p:nvGrpSpPr>
        <p:grpSpPr>
          <a:xfrm>
            <a:off x="5696141" y="4447647"/>
            <a:ext cx="1371600" cy="453104"/>
            <a:chOff x="2303060" y="2165029"/>
            <a:chExt cx="1371600" cy="453104"/>
          </a:xfrm>
        </p:grpSpPr>
        <p:sp>
          <p:nvSpPr>
            <p:cNvPr id="87" name="Round Same Side Corner Rectangle 86"/>
            <p:cNvSpPr/>
            <p:nvPr/>
          </p:nvSpPr>
          <p:spPr>
            <a:xfrm>
              <a:off x="2303060" y="2165029"/>
              <a:ext cx="1371600" cy="365760"/>
            </a:xfrm>
            <a:prstGeom prst="round2Same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2303060" y="2526693"/>
              <a:ext cx="1371600" cy="91440"/>
            </a:xfrm>
            <a:prstGeom prst="rect">
              <a:avLst/>
            </a:prstGeom>
            <a:solidFill>
              <a:schemeClr val="accent3">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p:cNvGrpSpPr/>
          <p:nvPr/>
        </p:nvGrpSpPr>
        <p:grpSpPr>
          <a:xfrm>
            <a:off x="5696141" y="5308845"/>
            <a:ext cx="1371600" cy="453104"/>
            <a:chOff x="2303060" y="3026227"/>
            <a:chExt cx="1371600" cy="453104"/>
          </a:xfrm>
        </p:grpSpPr>
        <p:sp>
          <p:nvSpPr>
            <p:cNvPr id="90" name="Round Same Side Corner Rectangle 89"/>
            <p:cNvSpPr/>
            <p:nvPr/>
          </p:nvSpPr>
          <p:spPr>
            <a:xfrm>
              <a:off x="2303060" y="3026227"/>
              <a:ext cx="1371600" cy="365760"/>
            </a:xfrm>
            <a:prstGeom prst="round2Same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2303060" y="3387891"/>
              <a:ext cx="1371600" cy="91440"/>
            </a:xfrm>
            <a:prstGeom prst="rect">
              <a:avLst/>
            </a:prstGeom>
            <a:solidFill>
              <a:schemeClr val="tx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2" name="Group 91"/>
          <p:cNvGrpSpPr/>
          <p:nvPr/>
        </p:nvGrpSpPr>
        <p:grpSpPr>
          <a:xfrm>
            <a:off x="5696141" y="6123613"/>
            <a:ext cx="1371600" cy="453104"/>
            <a:chOff x="2303060" y="3840995"/>
            <a:chExt cx="1371600" cy="453104"/>
          </a:xfrm>
        </p:grpSpPr>
        <p:sp>
          <p:nvSpPr>
            <p:cNvPr id="93" name="Round Same Side Corner Rectangle 92"/>
            <p:cNvSpPr/>
            <p:nvPr/>
          </p:nvSpPr>
          <p:spPr>
            <a:xfrm>
              <a:off x="2303060" y="3840995"/>
              <a:ext cx="1371600" cy="365760"/>
            </a:xfrm>
            <a:prstGeom prst="round2Same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2303060" y="4202659"/>
              <a:ext cx="1371600" cy="9144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p:cNvGrpSpPr/>
          <p:nvPr/>
        </p:nvGrpSpPr>
        <p:grpSpPr>
          <a:xfrm>
            <a:off x="7364549" y="3628783"/>
            <a:ext cx="1554480" cy="457200"/>
            <a:chOff x="4600118" y="1357085"/>
            <a:chExt cx="1554480" cy="457200"/>
          </a:xfrm>
        </p:grpSpPr>
        <p:sp>
          <p:nvSpPr>
            <p:cNvPr id="96" name="Pentagon 95"/>
            <p:cNvSpPr/>
            <p:nvPr/>
          </p:nvSpPr>
          <p:spPr>
            <a:xfrm>
              <a:off x="4782998" y="1357085"/>
              <a:ext cx="1371600" cy="457200"/>
            </a:xfrm>
            <a:prstGeom prst="homePlat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4600118" y="1357085"/>
              <a:ext cx="182880" cy="457200"/>
            </a:xfrm>
            <a:prstGeom prst="rect">
              <a:avLst/>
            </a:prstGeom>
            <a:solidFill>
              <a:schemeClr val="accent4">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8" name="Group 97"/>
          <p:cNvGrpSpPr/>
          <p:nvPr/>
        </p:nvGrpSpPr>
        <p:grpSpPr>
          <a:xfrm>
            <a:off x="7364549" y="4463354"/>
            <a:ext cx="1554480" cy="457200"/>
            <a:chOff x="4600118" y="2191656"/>
            <a:chExt cx="1554480" cy="457200"/>
          </a:xfrm>
        </p:grpSpPr>
        <p:sp>
          <p:nvSpPr>
            <p:cNvPr id="99" name="Pentagon 98"/>
            <p:cNvSpPr/>
            <p:nvPr/>
          </p:nvSpPr>
          <p:spPr>
            <a:xfrm>
              <a:off x="4782998" y="2191656"/>
              <a:ext cx="1371600" cy="457200"/>
            </a:xfrm>
            <a:prstGeom prst="homePlat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4600118" y="2191656"/>
              <a:ext cx="182880" cy="457200"/>
            </a:xfrm>
            <a:prstGeom prst="rect">
              <a:avLst/>
            </a:prstGeom>
            <a:solidFill>
              <a:schemeClr val="accent3">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p:cNvGrpSpPr/>
          <p:nvPr/>
        </p:nvGrpSpPr>
        <p:grpSpPr>
          <a:xfrm>
            <a:off x="7364549" y="5297925"/>
            <a:ext cx="1554480" cy="457200"/>
            <a:chOff x="4600118" y="3026227"/>
            <a:chExt cx="1554480" cy="457200"/>
          </a:xfrm>
        </p:grpSpPr>
        <p:sp>
          <p:nvSpPr>
            <p:cNvPr id="102" name="Pentagon 101"/>
            <p:cNvSpPr/>
            <p:nvPr/>
          </p:nvSpPr>
          <p:spPr>
            <a:xfrm>
              <a:off x="4782998" y="3026227"/>
              <a:ext cx="1371600" cy="457200"/>
            </a:xfrm>
            <a:prstGeom prst="homePlat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600118" y="3026227"/>
              <a:ext cx="182880" cy="457200"/>
            </a:xfrm>
            <a:prstGeom prst="rect">
              <a:avLst/>
            </a:prstGeom>
            <a:solidFill>
              <a:schemeClr val="tx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7364549" y="6132496"/>
            <a:ext cx="1554480" cy="457200"/>
            <a:chOff x="4600118" y="3860798"/>
            <a:chExt cx="1554480" cy="457200"/>
          </a:xfrm>
        </p:grpSpPr>
        <p:sp>
          <p:nvSpPr>
            <p:cNvPr id="105" name="Pentagon 104"/>
            <p:cNvSpPr/>
            <p:nvPr/>
          </p:nvSpPr>
          <p:spPr>
            <a:xfrm>
              <a:off x="4782998" y="3860798"/>
              <a:ext cx="1371600" cy="45720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4600118" y="3860798"/>
              <a:ext cx="182880" cy="45720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768469755"/>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4" name="Title 1"/>
          <p:cNvSpPr>
            <a:spLocks noGrp="1"/>
          </p:cNvSpPr>
          <p:nvPr>
            <p:ph type="title"/>
          </p:nvPr>
        </p:nvSpPr>
        <p:spPr>
          <a:xfrm>
            <a:off x="791029" y="2973379"/>
            <a:ext cx="7772400" cy="911243"/>
          </a:xfrm>
        </p:spPr>
        <p:txBody>
          <a:bodyPr>
            <a:normAutofit/>
          </a:bodyPr>
          <a:lstStyle/>
          <a:p>
            <a:r>
              <a:rPr lang="en-US" smtClean="0"/>
              <a:t>Click to edit Master title style</a:t>
            </a:r>
            <a:endParaRPr lang="en-US" dirty="0"/>
          </a:p>
        </p:txBody>
      </p:sp>
      <p:grpSp>
        <p:nvGrpSpPr>
          <p:cNvPr id="5" name="Group 4"/>
          <p:cNvGrpSpPr/>
          <p:nvPr/>
        </p:nvGrpSpPr>
        <p:grpSpPr>
          <a:xfrm>
            <a:off x="7094966" y="0"/>
            <a:ext cx="1371719" cy="457240"/>
            <a:chOff x="7094966" y="0"/>
            <a:chExt cx="1371719" cy="457240"/>
          </a:xfrm>
        </p:grpSpPr>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rot="10800000">
              <a:off x="7094966" y="0"/>
              <a:ext cx="1371719" cy="457240"/>
            </a:xfrm>
            <a:prstGeom prst="rect">
              <a:avLst/>
            </a:prstGeom>
          </p:spPr>
        </p:pic>
        <p:sp>
          <p:nvSpPr>
            <p:cNvPr id="7" name="TextBox 6"/>
            <p:cNvSpPr txBox="1"/>
            <p:nvPr/>
          </p:nvSpPr>
          <p:spPr>
            <a:xfrm>
              <a:off x="7094967" y="87240"/>
              <a:ext cx="1371718" cy="338554"/>
            </a:xfrm>
            <a:prstGeom prst="rect">
              <a:avLst/>
            </a:prstGeom>
            <a:noFill/>
          </p:spPr>
          <p:txBody>
            <a:bodyPr wrap="square" rtlCol="0">
              <a:spAutoFit/>
            </a:bodyPr>
            <a:lstStyle/>
            <a:p>
              <a:pPr algn="ctr"/>
              <a:r>
                <a:rPr lang="en-US" sz="1600" dirty="0" smtClean="0">
                  <a:solidFill>
                    <a:schemeClr val="bg1"/>
                  </a:solidFill>
                  <a:latin typeface="+mj-lt"/>
                </a:rPr>
                <a:t>Resources</a:t>
              </a:r>
              <a:endParaRPr lang="en-US" sz="1200" dirty="0">
                <a:solidFill>
                  <a:schemeClr val="bg1"/>
                </a:solidFill>
                <a:latin typeface="+mj-lt"/>
              </a:endParaRPr>
            </a:p>
          </p:txBody>
        </p:sp>
      </p:grpSp>
      <p:grpSp>
        <p:nvGrpSpPr>
          <p:cNvPr id="8" name="Group 7"/>
          <p:cNvGrpSpPr/>
          <p:nvPr/>
        </p:nvGrpSpPr>
        <p:grpSpPr>
          <a:xfrm>
            <a:off x="5123903" y="-1159"/>
            <a:ext cx="1371719" cy="458399"/>
            <a:chOff x="5123903" y="-1159"/>
            <a:chExt cx="1371719" cy="458399"/>
          </a:xfrm>
        </p:grpSpPr>
        <p:pic>
          <p:nvPicPr>
            <p:cNvPr id="9" name="Picture 8"/>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rot="10800000">
              <a:off x="5123903" y="-1159"/>
              <a:ext cx="1371719" cy="451143"/>
            </a:xfrm>
            <a:prstGeom prst="rect">
              <a:avLst/>
            </a:prstGeom>
          </p:spPr>
        </p:pic>
        <p:sp>
          <p:nvSpPr>
            <p:cNvPr id="10" name="TextBox 9"/>
            <p:cNvSpPr txBox="1"/>
            <p:nvPr/>
          </p:nvSpPr>
          <p:spPr>
            <a:xfrm>
              <a:off x="5123903" y="106689"/>
              <a:ext cx="1371719" cy="350551"/>
            </a:xfrm>
            <a:prstGeom prst="rect">
              <a:avLst/>
            </a:prstGeom>
            <a:noFill/>
          </p:spPr>
          <p:txBody>
            <a:bodyPr wrap="square" rtlCol="0">
              <a:spAutoFit/>
            </a:bodyPr>
            <a:lstStyle/>
            <a:p>
              <a:pPr algn="ctr"/>
              <a:r>
                <a:rPr lang="en-US" sz="1600" dirty="0" smtClean="0">
                  <a:solidFill>
                    <a:schemeClr val="bg1"/>
                  </a:solidFill>
                  <a:latin typeface="+mj-lt"/>
                </a:rPr>
                <a:t>References</a:t>
              </a:r>
              <a:endParaRPr lang="en-US" sz="1200" dirty="0">
                <a:solidFill>
                  <a:schemeClr val="bg1"/>
                </a:solidFill>
                <a:latin typeface="+mj-lt"/>
              </a:endParaRPr>
            </a:p>
          </p:txBody>
        </p:sp>
      </p:grpSp>
      <p:grpSp>
        <p:nvGrpSpPr>
          <p:cNvPr id="11" name="Group 10"/>
          <p:cNvGrpSpPr/>
          <p:nvPr/>
        </p:nvGrpSpPr>
        <p:grpSpPr>
          <a:xfrm>
            <a:off x="2943880" y="-7255"/>
            <a:ext cx="1371719" cy="457240"/>
            <a:chOff x="2943880" y="-7255"/>
            <a:chExt cx="1371719" cy="457240"/>
          </a:xfrm>
        </p:grpSpPr>
        <p:pic>
          <p:nvPicPr>
            <p:cNvPr id="12" name="Picture 11"/>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rot="10800000">
              <a:off x="2943880" y="-7255"/>
              <a:ext cx="1371719" cy="457240"/>
            </a:xfrm>
            <a:prstGeom prst="rect">
              <a:avLst/>
            </a:prstGeom>
          </p:spPr>
        </p:pic>
        <p:sp>
          <p:nvSpPr>
            <p:cNvPr id="13" name="TextBox 12"/>
            <p:cNvSpPr txBox="1"/>
            <p:nvPr/>
          </p:nvSpPr>
          <p:spPr>
            <a:xfrm>
              <a:off x="2943880" y="97014"/>
              <a:ext cx="1371719" cy="350551"/>
            </a:xfrm>
            <a:prstGeom prst="rect">
              <a:avLst/>
            </a:prstGeom>
            <a:noFill/>
          </p:spPr>
          <p:txBody>
            <a:bodyPr wrap="square" rtlCol="0">
              <a:spAutoFit/>
            </a:bodyPr>
            <a:lstStyle/>
            <a:p>
              <a:pPr algn="ctr"/>
              <a:r>
                <a:rPr lang="en-US" sz="1600" dirty="0" smtClean="0">
                  <a:solidFill>
                    <a:schemeClr val="bg1"/>
                  </a:solidFill>
                  <a:latin typeface="+mj-lt"/>
                </a:rPr>
                <a:t>Case Study</a:t>
              </a:r>
              <a:endParaRPr lang="en-US" sz="1200" dirty="0">
                <a:solidFill>
                  <a:schemeClr val="bg1"/>
                </a:solidFill>
                <a:latin typeface="+mj-lt"/>
              </a:endParaRPr>
            </a:p>
          </p:txBody>
        </p:sp>
      </p:grpSp>
      <p:grpSp>
        <p:nvGrpSpPr>
          <p:cNvPr id="17" name="Group 16"/>
          <p:cNvGrpSpPr/>
          <p:nvPr/>
        </p:nvGrpSpPr>
        <p:grpSpPr>
          <a:xfrm>
            <a:off x="0" y="1033087"/>
            <a:ext cx="640135" cy="457240"/>
            <a:chOff x="0" y="1033087"/>
            <a:chExt cx="640135" cy="457240"/>
          </a:xfrm>
        </p:grpSpPr>
        <p:pic>
          <p:nvPicPr>
            <p:cNvPr id="18" name="Picture 17"/>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0" y="1033087"/>
              <a:ext cx="640135" cy="457240"/>
            </a:xfrm>
            <a:prstGeom prst="rect">
              <a:avLst/>
            </a:prstGeom>
          </p:spPr>
        </p:pic>
        <p:sp>
          <p:nvSpPr>
            <p:cNvPr id="19" name="TextBox 18"/>
            <p:cNvSpPr txBox="1"/>
            <p:nvPr/>
          </p:nvSpPr>
          <p:spPr>
            <a:xfrm>
              <a:off x="150220" y="1098808"/>
              <a:ext cx="379552" cy="338554"/>
            </a:xfrm>
            <a:prstGeom prst="rect">
              <a:avLst/>
            </a:prstGeom>
            <a:noFill/>
          </p:spPr>
          <p:txBody>
            <a:bodyPr wrap="square" rtlCol="0">
              <a:spAutoFit/>
            </a:bodyPr>
            <a:lstStyle/>
            <a:p>
              <a:pPr algn="ctr"/>
              <a:r>
                <a:rPr lang="en-US" sz="1600" dirty="0" smtClean="0">
                  <a:solidFill>
                    <a:schemeClr val="bg1"/>
                  </a:solidFill>
                  <a:latin typeface="+mj-lt"/>
                </a:rPr>
                <a:t>#</a:t>
              </a:r>
              <a:endParaRPr lang="en-US" sz="1600" dirty="0">
                <a:solidFill>
                  <a:schemeClr val="bg1"/>
                </a:solidFill>
                <a:latin typeface="+mj-lt"/>
              </a:endParaRPr>
            </a:p>
          </p:txBody>
        </p:sp>
      </p:grpSp>
      <p:grpSp>
        <p:nvGrpSpPr>
          <p:cNvPr id="20" name="Group 19"/>
          <p:cNvGrpSpPr/>
          <p:nvPr/>
        </p:nvGrpSpPr>
        <p:grpSpPr>
          <a:xfrm>
            <a:off x="-1" y="1944330"/>
            <a:ext cx="640135" cy="457240"/>
            <a:chOff x="-1" y="1944330"/>
            <a:chExt cx="640135" cy="457240"/>
          </a:xfrm>
        </p:grpSpPr>
        <p:pic>
          <p:nvPicPr>
            <p:cNvPr id="21" name="Picture 20"/>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 y="1944330"/>
              <a:ext cx="640135" cy="457240"/>
            </a:xfrm>
            <a:prstGeom prst="rect">
              <a:avLst/>
            </a:prstGeom>
          </p:spPr>
        </p:pic>
        <p:sp>
          <p:nvSpPr>
            <p:cNvPr id="22" name="TextBox 21"/>
            <p:cNvSpPr txBox="1"/>
            <p:nvPr/>
          </p:nvSpPr>
          <p:spPr>
            <a:xfrm>
              <a:off x="150220" y="2003673"/>
              <a:ext cx="379552" cy="338554"/>
            </a:xfrm>
            <a:prstGeom prst="rect">
              <a:avLst/>
            </a:prstGeom>
            <a:noFill/>
          </p:spPr>
          <p:txBody>
            <a:bodyPr wrap="square" rtlCol="0">
              <a:spAutoFit/>
            </a:bodyPr>
            <a:lstStyle/>
            <a:p>
              <a:pPr algn="ctr"/>
              <a:r>
                <a:rPr lang="en-US" sz="1600" dirty="0">
                  <a:solidFill>
                    <a:schemeClr val="bg1"/>
                  </a:solidFill>
                  <a:latin typeface="+mj-lt"/>
                </a:rPr>
                <a:t>#</a:t>
              </a:r>
              <a:endParaRPr lang="en-US" sz="1200" dirty="0">
                <a:solidFill>
                  <a:schemeClr val="bg1"/>
                </a:solidFill>
                <a:latin typeface="+mj-lt"/>
              </a:endParaRPr>
            </a:p>
          </p:txBody>
        </p:sp>
      </p:grpSp>
      <p:grpSp>
        <p:nvGrpSpPr>
          <p:cNvPr id="23" name="Group 22"/>
          <p:cNvGrpSpPr/>
          <p:nvPr/>
        </p:nvGrpSpPr>
        <p:grpSpPr>
          <a:xfrm>
            <a:off x="7589385" y="1055266"/>
            <a:ext cx="1554615" cy="457240"/>
            <a:chOff x="7589385" y="1055266"/>
            <a:chExt cx="1554615" cy="457240"/>
          </a:xfrm>
        </p:grpSpPr>
        <p:pic>
          <p:nvPicPr>
            <p:cNvPr id="24" name="Picture 23"/>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rot="10800000">
              <a:off x="7589385" y="1055266"/>
              <a:ext cx="1554615" cy="457240"/>
            </a:xfrm>
            <a:prstGeom prst="rect">
              <a:avLst/>
            </a:prstGeom>
          </p:spPr>
        </p:pic>
        <p:sp>
          <p:nvSpPr>
            <p:cNvPr id="25" name="TextBox 24"/>
            <p:cNvSpPr txBox="1"/>
            <p:nvPr/>
          </p:nvSpPr>
          <p:spPr>
            <a:xfrm>
              <a:off x="7680832" y="1086713"/>
              <a:ext cx="1371719" cy="350551"/>
            </a:xfrm>
            <a:prstGeom prst="rect">
              <a:avLst/>
            </a:prstGeom>
            <a:noFill/>
          </p:spPr>
          <p:txBody>
            <a:bodyPr wrap="square" rtlCol="0">
              <a:spAutoFit/>
            </a:bodyPr>
            <a:lstStyle/>
            <a:p>
              <a:pPr algn="ctr"/>
              <a:r>
                <a:rPr lang="en-US" sz="1600" dirty="0" smtClean="0">
                  <a:solidFill>
                    <a:schemeClr val="bg1"/>
                  </a:solidFill>
                  <a:latin typeface="+mj-lt"/>
                </a:rPr>
                <a:t>Important!</a:t>
              </a:r>
              <a:endParaRPr lang="en-US" sz="1200" dirty="0">
                <a:solidFill>
                  <a:schemeClr val="bg1"/>
                </a:solidFill>
                <a:latin typeface="+mj-lt"/>
              </a:endParaRPr>
            </a:p>
          </p:txBody>
        </p:sp>
      </p:grpSp>
      <p:grpSp>
        <p:nvGrpSpPr>
          <p:cNvPr id="26" name="Group 25"/>
          <p:cNvGrpSpPr/>
          <p:nvPr/>
        </p:nvGrpSpPr>
        <p:grpSpPr>
          <a:xfrm>
            <a:off x="7589385" y="2070065"/>
            <a:ext cx="1554615" cy="457240"/>
            <a:chOff x="7589385" y="2070065"/>
            <a:chExt cx="1554615" cy="457240"/>
          </a:xfrm>
        </p:grpSpPr>
        <p:pic>
          <p:nvPicPr>
            <p:cNvPr id="27" name="Picture 26"/>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rot="10800000">
              <a:off x="7589385" y="2070065"/>
              <a:ext cx="1554615" cy="457240"/>
            </a:xfrm>
            <a:prstGeom prst="rect">
              <a:avLst/>
            </a:prstGeom>
          </p:spPr>
        </p:pic>
        <p:sp>
          <p:nvSpPr>
            <p:cNvPr id="28" name="TextBox 27"/>
            <p:cNvSpPr txBox="1"/>
            <p:nvPr/>
          </p:nvSpPr>
          <p:spPr>
            <a:xfrm>
              <a:off x="7680831" y="2111412"/>
              <a:ext cx="1371719" cy="338554"/>
            </a:xfrm>
            <a:prstGeom prst="rect">
              <a:avLst/>
            </a:prstGeom>
            <a:noFill/>
          </p:spPr>
          <p:txBody>
            <a:bodyPr wrap="square" rtlCol="0">
              <a:spAutoFit/>
            </a:bodyPr>
            <a:lstStyle/>
            <a:p>
              <a:pPr algn="ctr"/>
              <a:r>
                <a:rPr lang="en-US" sz="1600" dirty="0" smtClean="0">
                  <a:solidFill>
                    <a:schemeClr val="bg1"/>
                  </a:solidFill>
                  <a:latin typeface="+mj-lt"/>
                </a:rPr>
                <a:t>Clinical</a:t>
              </a:r>
              <a:endParaRPr lang="en-US" sz="1200" dirty="0">
                <a:solidFill>
                  <a:schemeClr val="bg1"/>
                </a:solidFill>
                <a:latin typeface="+mj-lt"/>
              </a:endParaRPr>
            </a:p>
          </p:txBody>
        </p:sp>
      </p:grpSp>
      <p:sp>
        <p:nvSpPr>
          <p:cNvPr id="29" name="Rectangle 28"/>
          <p:cNvSpPr/>
          <p:nvPr/>
        </p:nvSpPr>
        <p:spPr>
          <a:xfrm>
            <a:off x="-1" y="4709130"/>
            <a:ext cx="914400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Data 29"/>
          <p:cNvSpPr/>
          <p:nvPr/>
        </p:nvSpPr>
        <p:spPr>
          <a:xfrm rot="10800000">
            <a:off x="1823123" y="5436311"/>
            <a:ext cx="3054096" cy="731520"/>
          </a:xfrm>
          <a:prstGeom prst="flowChartInputOutp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Data 30"/>
          <p:cNvSpPr/>
          <p:nvPr/>
        </p:nvSpPr>
        <p:spPr>
          <a:xfrm rot="10800000">
            <a:off x="4222667" y="5436311"/>
            <a:ext cx="3054096" cy="731520"/>
          </a:xfrm>
          <a:prstGeom prst="flowChartInputOut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Data 31"/>
          <p:cNvSpPr/>
          <p:nvPr/>
        </p:nvSpPr>
        <p:spPr>
          <a:xfrm rot="10800000">
            <a:off x="-617901" y="5436311"/>
            <a:ext cx="3054096" cy="731520"/>
          </a:xfrm>
          <a:prstGeom prst="flowChartInputOutput">
            <a:avLst/>
          </a:prstGeom>
          <a:solidFill>
            <a:srgbClr val="75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Data 32"/>
          <p:cNvSpPr/>
          <p:nvPr/>
        </p:nvSpPr>
        <p:spPr>
          <a:xfrm rot="10800000">
            <a:off x="6667305" y="5436311"/>
            <a:ext cx="3054096" cy="731520"/>
          </a:xfrm>
          <a:prstGeom prst="flowChartInputOutp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2296880" y="1577320"/>
            <a:ext cx="1371719" cy="457240"/>
          </a:xfrm>
          <a:prstGeom prst="rect">
            <a:avLst/>
          </a:prstGeom>
        </p:spPr>
      </p:pic>
      <p:sp>
        <p:nvSpPr>
          <p:cNvPr id="35" name="TextBox 34"/>
          <p:cNvSpPr txBox="1"/>
          <p:nvPr/>
        </p:nvSpPr>
        <p:spPr>
          <a:xfrm>
            <a:off x="2296880" y="1557397"/>
            <a:ext cx="1371720" cy="615553"/>
          </a:xfrm>
          <a:prstGeom prst="rect">
            <a:avLst/>
          </a:prstGeom>
          <a:noFill/>
        </p:spPr>
        <p:txBody>
          <a:bodyPr wrap="square"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bg1"/>
                </a:solidFill>
                <a:latin typeface="+mj-lt"/>
                <a:ea typeface="+mn-ea"/>
                <a:cs typeface="+mn-cs"/>
              </a:rPr>
              <a:t>Glossary</a:t>
            </a:r>
          </a:p>
          <a:p>
            <a:pPr algn="ctr"/>
            <a:endParaRPr lang="en-US" dirty="0"/>
          </a:p>
        </p:txBody>
      </p:sp>
      <p:grpSp>
        <p:nvGrpSpPr>
          <p:cNvPr id="36" name="Group 35"/>
          <p:cNvGrpSpPr/>
          <p:nvPr/>
        </p:nvGrpSpPr>
        <p:grpSpPr>
          <a:xfrm rot="10800000">
            <a:off x="967140" y="-5500"/>
            <a:ext cx="1371719" cy="449279"/>
            <a:chOff x="7547308" y="6054245"/>
            <a:chExt cx="1371719" cy="449279"/>
          </a:xfrm>
        </p:grpSpPr>
        <p:sp>
          <p:nvSpPr>
            <p:cNvPr id="37" name="Round Same Side Corner Rectangle 36"/>
            <p:cNvSpPr/>
            <p:nvPr/>
          </p:nvSpPr>
          <p:spPr>
            <a:xfrm>
              <a:off x="7547308" y="6054245"/>
              <a:ext cx="1371719" cy="357809"/>
            </a:xfrm>
            <a:prstGeom prst="round2SameRect">
              <a:avLst/>
            </a:prstGeom>
            <a:solidFill>
              <a:srgbClr val="7176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8" name="Rectangle 37"/>
            <p:cNvSpPr/>
            <p:nvPr/>
          </p:nvSpPr>
          <p:spPr>
            <a:xfrm>
              <a:off x="7547308" y="6412064"/>
              <a:ext cx="1371719" cy="91460"/>
            </a:xfrm>
            <a:prstGeom prst="rect">
              <a:avLst/>
            </a:prstGeom>
            <a:solidFill>
              <a:srgbClr val="5255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976566" y="83887"/>
            <a:ext cx="1329740" cy="369332"/>
          </a:xfrm>
          <a:prstGeom prst="rect">
            <a:avLst/>
          </a:prstGeom>
          <a:noFill/>
        </p:spPr>
        <p:txBody>
          <a:bodyPr wrap="square" rtlCol="0">
            <a:spAutoFit/>
          </a:bodyPr>
          <a:lstStyle/>
          <a:p>
            <a:pPr algn="ctr"/>
            <a:r>
              <a:rPr lang="en-US" dirty="0" smtClean="0">
                <a:solidFill>
                  <a:schemeClr val="bg1"/>
                </a:solidFill>
                <a:latin typeface="+mj-lt"/>
              </a:rPr>
              <a:t>Glossary</a:t>
            </a:r>
            <a:endParaRPr lang="en-US" dirty="0">
              <a:solidFill>
                <a:schemeClr val="bg1"/>
              </a:solidFill>
              <a:latin typeface="+mj-lt"/>
            </a:endParaRPr>
          </a:p>
        </p:txBody>
      </p:sp>
    </p:spTree>
    <p:custDataLst>
      <p:tags r:id="rId1"/>
    </p:custDataLst>
    <p:extLst>
      <p:ext uri="{BB962C8B-B14F-4D97-AF65-F5344CB8AC3E}">
        <p14:creationId xmlns:p14="http://schemas.microsoft.com/office/powerpoint/2010/main" val="275232492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a:xfrm>
            <a:off x="7616952" y="36576"/>
            <a:ext cx="914400" cy="347472"/>
          </a:xfrm>
          <a:prstGeom prst="rect">
            <a:avLst/>
          </a:prstGeom>
        </p:spPr>
        <p:txBody>
          <a:bodyPr/>
          <a:lstStyle/>
          <a:p>
            <a:pPr>
              <a:defRPr/>
            </a:pPr>
            <a:r>
              <a:rPr lang="en-US" smtClean="0"/>
              <a:t>BDK01-4</a:t>
            </a:r>
            <a:endParaRPr lang="en-US"/>
          </a:p>
        </p:txBody>
      </p:sp>
    </p:spTree>
    <p:custDataLst>
      <p:tags r:id="rId1"/>
    </p:custDataLst>
    <p:extLst>
      <p:ext uri="{BB962C8B-B14F-4D97-AF65-F5344CB8AC3E}">
        <p14:creationId xmlns:p14="http://schemas.microsoft.com/office/powerpoint/2010/main" val="25053036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with Cita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a:xfrm>
            <a:off x="7616952" y="36576"/>
            <a:ext cx="914400" cy="347472"/>
          </a:xfrm>
          <a:prstGeom prst="rect">
            <a:avLst/>
          </a:prstGeom>
        </p:spPr>
        <p:txBody>
          <a:bodyPr/>
          <a:lstStyle/>
          <a:p>
            <a:pPr>
              <a:defRPr/>
            </a:pPr>
            <a:r>
              <a:rPr lang="en-US" smtClean="0"/>
              <a:t>BDK01-4</a:t>
            </a:r>
            <a:endParaRPr lang="en-US"/>
          </a:p>
        </p:txBody>
      </p:sp>
      <p:sp>
        <p:nvSpPr>
          <p:cNvPr id="10" name="Content Placeholder 4"/>
          <p:cNvSpPr>
            <a:spLocks noGrp="1"/>
          </p:cNvSpPr>
          <p:nvPr>
            <p:ph sz="quarter" idx="13" hasCustomPrompt="1"/>
          </p:nvPr>
        </p:nvSpPr>
        <p:spPr>
          <a:xfrm>
            <a:off x="7696200" y="6400800"/>
            <a:ext cx="1295400" cy="228600"/>
          </a:xfrm>
        </p:spPr>
        <p:txBody>
          <a:bodyPr>
            <a:noAutofit/>
          </a:bodyPr>
          <a:lstStyle>
            <a:lvl1pPr marL="0" indent="0" algn="r">
              <a:buNone/>
              <a:defRPr sz="1100" i="1"/>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144547448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 Type="http://schemas.openxmlformats.org/officeDocument/2006/relationships/slideLayout" Target="../slideLayouts/slideLayout22.xml"/><Relationship Id="rId21" Type="http://schemas.openxmlformats.org/officeDocument/2006/relationships/slideLayout" Target="../slideLayouts/slideLayout40.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tags" Target="../tags/tag22.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26" Type="http://schemas.openxmlformats.org/officeDocument/2006/relationships/slideLayout" Target="../slideLayouts/slideLayout71.xml"/><Relationship Id="rId3" Type="http://schemas.openxmlformats.org/officeDocument/2006/relationships/slideLayout" Target="../slideLayouts/slideLayout48.xml"/><Relationship Id="rId21" Type="http://schemas.openxmlformats.org/officeDocument/2006/relationships/slideLayout" Target="../slideLayouts/slideLayout66.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5" Type="http://schemas.openxmlformats.org/officeDocument/2006/relationships/slideLayout" Target="../slideLayouts/slideLayout70.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slideLayout" Target="../slideLayouts/slideLayout65.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24" Type="http://schemas.openxmlformats.org/officeDocument/2006/relationships/slideLayout" Target="../slideLayouts/slideLayout69.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slideLayout" Target="../slideLayouts/slideLayout68.xml"/><Relationship Id="rId28" Type="http://schemas.openxmlformats.org/officeDocument/2006/relationships/tags" Target="../tags/tag46.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 Id="rId2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50000"/>
          </a:schemeClr>
        </a:solidFill>
        <a:effectLst/>
      </p:bgPr>
    </p:bg>
    <p:spTree>
      <p:nvGrpSpPr>
        <p:cNvPr id="1" name=""/>
        <p:cNvGrpSpPr/>
        <p:nvPr/>
      </p:nvGrpSpPr>
      <p:grpSpPr>
        <a:xfrm>
          <a:off x="0" y="0"/>
          <a:ext cx="0" cy="0"/>
          <a:chOff x="0" y="0"/>
          <a:chExt cx="0" cy="0"/>
        </a:xfrm>
      </p:grpSpPr>
      <p:grpSp>
        <p:nvGrpSpPr>
          <p:cNvPr id="7" name="Content Frame"/>
          <p:cNvGrpSpPr/>
          <p:nvPr/>
        </p:nvGrpSpPr>
        <p:grpSpPr>
          <a:xfrm>
            <a:off x="76200" y="114300"/>
            <a:ext cx="8991600" cy="6629400"/>
            <a:chOff x="76200" y="114300"/>
            <a:chExt cx="8991600" cy="6629400"/>
          </a:xfrm>
        </p:grpSpPr>
        <p:sp>
          <p:nvSpPr>
            <p:cNvPr id="5" name="Rectangle 4"/>
            <p:cNvSpPr/>
            <p:nvPr/>
          </p:nvSpPr>
          <p:spPr>
            <a:xfrm>
              <a:off x="76200" y="114300"/>
              <a:ext cx="8991600" cy="662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3714" y="191386"/>
              <a:ext cx="8836572" cy="6475228"/>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course code"/>
          <p:cNvGrpSpPr/>
          <p:nvPr/>
        </p:nvGrpSpPr>
        <p:grpSpPr>
          <a:xfrm>
            <a:off x="7239000" y="-152400"/>
            <a:ext cx="1676400" cy="604698"/>
            <a:chOff x="7391400" y="-76200"/>
            <a:chExt cx="1676400" cy="604698"/>
          </a:xfrm>
        </p:grpSpPr>
        <p:sp>
          <p:nvSpPr>
            <p:cNvPr id="8" name="Rectangle 7"/>
            <p:cNvSpPr/>
            <p:nvPr/>
          </p:nvSpPr>
          <p:spPr>
            <a:xfrm>
              <a:off x="7391400" y="-76200"/>
              <a:ext cx="1676400" cy="604698"/>
            </a:xfrm>
            <a:prstGeom prst="rect">
              <a:avLst/>
            </a:prstGeom>
            <a:solidFill>
              <a:srgbClr val="FFFFFF"/>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467600" y="-64688"/>
              <a:ext cx="1524000" cy="521888"/>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ooter Placeholder 12"/>
          <p:cNvSpPr>
            <a:spLocks noGrp="1"/>
          </p:cNvSpPr>
          <p:nvPr>
            <p:ph type="ftr" sz="quarter" idx="3"/>
          </p:nvPr>
        </p:nvSpPr>
        <p:spPr>
          <a:xfrm>
            <a:off x="7620000" y="32636"/>
            <a:ext cx="914400" cy="348364"/>
          </a:xfrm>
          <a:prstGeom prst="rect">
            <a:avLst/>
          </a:prstGeom>
        </p:spPr>
        <p:txBody>
          <a:bodyPr/>
          <a:lstStyle>
            <a:lvl1pPr>
              <a:defRPr sz="1200" b="1"/>
            </a:lvl1pPr>
          </a:lstStyle>
          <a:p>
            <a:pPr>
              <a:defRPr/>
            </a:pPr>
            <a:r>
              <a:rPr lang="en-US" smtClean="0"/>
              <a:t>BDK01-4</a:t>
            </a:r>
            <a:endParaRPr lang="en-US"/>
          </a:p>
        </p:txBody>
      </p:sp>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ustDataLst>
      <p:tags r:id="rId21"/>
    </p:custDataLst>
    <p:extLst>
      <p:ext uri="{BB962C8B-B14F-4D97-AF65-F5344CB8AC3E}">
        <p14:creationId xmlns:p14="http://schemas.microsoft.com/office/powerpoint/2010/main" val="110826970"/>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 id="2147483779" r:id="rId18"/>
    <p:sldLayoutId id="2147483780" r:id="rId19"/>
  </p:sldLayoutIdLst>
  <p:timing>
    <p:tnLst>
      <p:par>
        <p:cTn id="1" dur="indefinite" restart="never" nodeType="tmRoot"/>
      </p:par>
    </p:tnLst>
  </p:timing>
  <p:hf sldNum="0" hdr="0" ftr="0" dt="0"/>
  <p:txStyles>
    <p:titleStyle>
      <a:lvl1pPr algn="l" defTabSz="685800" rtl="0" eaLnBrk="1" latinLnBrk="0" hangingPunct="1">
        <a:lnSpc>
          <a:spcPct val="90000"/>
        </a:lnSpc>
        <a:spcBef>
          <a:spcPct val="0"/>
        </a:spcBef>
        <a:buNone/>
        <a:defRPr sz="3300" kern="1200">
          <a:solidFill>
            <a:srgbClr val="383733"/>
          </a:solidFill>
          <a:effectLst>
            <a:outerShdw blurRad="38100" dist="38100" dir="2700000" algn="tl">
              <a:srgbClr val="000000">
                <a:alpha val="43137"/>
              </a:srgbClr>
            </a:outerShdw>
          </a:effectLst>
          <a:latin typeface="Arial Rounded MT Bold" panose="020F0704030504030204" pitchFamily="34" charset="0"/>
          <a:ea typeface="+mj-ea"/>
          <a:cs typeface="+mj-cs"/>
        </a:defRPr>
      </a:lvl1pPr>
    </p:titleStyle>
    <p:bodyStyle>
      <a:lvl1pPr marL="171450" indent="-171450" algn="l" defTabSz="685800" rtl="0" eaLnBrk="1" latinLnBrk="0" hangingPunct="1">
        <a:lnSpc>
          <a:spcPct val="90000"/>
        </a:lnSpc>
        <a:spcBef>
          <a:spcPts val="900"/>
        </a:spcBef>
        <a:spcAft>
          <a:spcPts val="900"/>
        </a:spcAft>
        <a:buFont typeface="Arial" panose="020B0604020202020204" pitchFamily="34" charset="0"/>
        <a:buChar char="•"/>
        <a:defRPr sz="2100" kern="1200">
          <a:solidFill>
            <a:srgbClr val="383733"/>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100000"/>
        </a:lnSpc>
        <a:spcBef>
          <a:spcPts val="375"/>
        </a:spcBef>
        <a:spcAft>
          <a:spcPts val="450"/>
        </a:spcAft>
        <a:buFont typeface="Arial" panose="020B0604020202020204" pitchFamily="34" charset="0"/>
        <a:buChar char="•"/>
        <a:defRPr sz="1800" kern="1200">
          <a:solidFill>
            <a:srgbClr val="383733"/>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100000"/>
        </a:lnSpc>
        <a:spcBef>
          <a:spcPts val="375"/>
        </a:spcBef>
        <a:spcAft>
          <a:spcPts val="600"/>
        </a:spcAft>
        <a:buFont typeface="Arial" panose="020B0604020202020204" pitchFamily="34" charset="0"/>
        <a:buChar char="•"/>
        <a:defRPr sz="1500" kern="1200">
          <a:solidFill>
            <a:srgbClr val="383733"/>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383733"/>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383733"/>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4971" y="155556"/>
            <a:ext cx="8694058" cy="91124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4972" y="1182914"/>
            <a:ext cx="8694058" cy="5474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28"/>
    </p:custDataLst>
    <p:extLst>
      <p:ext uri="{BB962C8B-B14F-4D97-AF65-F5344CB8AC3E}">
        <p14:creationId xmlns:p14="http://schemas.microsoft.com/office/powerpoint/2010/main" val="2160750654"/>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00" r:id="rId19"/>
    <p:sldLayoutId id="2147483801" r:id="rId20"/>
    <p:sldLayoutId id="2147483802" r:id="rId21"/>
    <p:sldLayoutId id="2147483803" r:id="rId22"/>
    <p:sldLayoutId id="2147483804" r:id="rId23"/>
    <p:sldLayoutId id="2147483805" r:id="rId24"/>
    <p:sldLayoutId id="2147483806" r:id="rId25"/>
    <p:sldLayoutId id="2147483807" r:id="rId26"/>
  </p:sldLayoutIdLst>
  <p:timing>
    <p:tnLst>
      <p:par>
        <p:cTn id="1" dur="indefinite" restart="never" nodeType="tmRoot"/>
      </p:par>
    </p:tnLst>
  </p:timing>
  <p:hf sldNum="0" hdr="0" ftr="0" dt="0"/>
  <p:txStyles>
    <p:titleStyle>
      <a:lvl1pPr algn="l" defTabSz="685800" rtl="0" eaLnBrk="1" latinLnBrk="0" hangingPunct="1">
        <a:lnSpc>
          <a:spcPct val="90000"/>
        </a:lnSpc>
        <a:spcBef>
          <a:spcPct val="0"/>
        </a:spcBef>
        <a:buNone/>
        <a:defRPr sz="3300" kern="1200">
          <a:solidFill>
            <a:schemeClr val="accent5"/>
          </a:solidFill>
          <a:latin typeface="+mj-lt"/>
          <a:ea typeface="+mj-ea"/>
          <a:cs typeface="+mj-cs"/>
        </a:defRPr>
      </a:lvl1pPr>
    </p:titleStyle>
    <p:bodyStyle>
      <a:lvl1pPr marL="171450" marR="0" indent="-171450" algn="l" defTabSz="685800" rtl="0" eaLnBrk="1" fontAlgn="auto" latinLnBrk="0" hangingPunct="1">
        <a:lnSpc>
          <a:spcPct val="90000"/>
        </a:lnSpc>
        <a:spcBef>
          <a:spcPts val="900"/>
        </a:spcBef>
        <a:spcAft>
          <a:spcPts val="900"/>
        </a:spcAft>
        <a:buClrTx/>
        <a:buSzTx/>
        <a:buFont typeface="Arial" panose="020B0604020202020204" pitchFamily="34" charset="0"/>
        <a:buChar char="•"/>
        <a:tabLst/>
        <a:defRPr sz="2100" kern="1200">
          <a:solidFill>
            <a:schemeClr val="tx2"/>
          </a:solidFill>
          <a:latin typeface="+mn-lt"/>
          <a:ea typeface="+mn-ea"/>
          <a:cs typeface="+mn-cs"/>
        </a:defRPr>
      </a:lvl1pPr>
      <a:lvl2pPr marL="514350" marR="0" indent="-171450" algn="l" defTabSz="685800" rtl="0" eaLnBrk="1" fontAlgn="auto" latinLnBrk="0" hangingPunct="1">
        <a:lnSpc>
          <a:spcPct val="100000"/>
        </a:lnSpc>
        <a:spcBef>
          <a:spcPts val="375"/>
        </a:spcBef>
        <a:spcAft>
          <a:spcPts val="450"/>
        </a:spcAft>
        <a:buClrTx/>
        <a:buSzTx/>
        <a:buFont typeface="Arial" panose="020B0604020202020204" pitchFamily="34" charset="0"/>
        <a:buChar char="•"/>
        <a:tabLst/>
        <a:defRPr sz="1800" kern="1200">
          <a:solidFill>
            <a:schemeClr val="tx2"/>
          </a:solidFill>
          <a:latin typeface="+mn-lt"/>
          <a:ea typeface="+mn-ea"/>
          <a:cs typeface="+mn-cs"/>
        </a:defRPr>
      </a:lvl2pPr>
      <a:lvl3pPr marL="857250" marR="0" indent="-171450" algn="l" defTabSz="685800" rtl="0" eaLnBrk="1" fontAlgn="auto" latinLnBrk="0" hangingPunct="1">
        <a:lnSpc>
          <a:spcPct val="100000"/>
        </a:lnSpc>
        <a:spcBef>
          <a:spcPts val="375"/>
        </a:spcBef>
        <a:spcAft>
          <a:spcPts val="0"/>
        </a:spcAft>
        <a:buClrTx/>
        <a:buSzTx/>
        <a:buFont typeface="Arial" panose="020B0604020202020204" pitchFamily="34" charset="0"/>
        <a:buChar char="•"/>
        <a:tabLst/>
        <a:defRPr sz="1950" kern="1200">
          <a:solidFill>
            <a:schemeClr val="tx2"/>
          </a:solidFill>
          <a:latin typeface="+mn-lt"/>
          <a:ea typeface="+mn-ea"/>
          <a:cs typeface="+mn-cs"/>
        </a:defRPr>
      </a:lvl3pPr>
      <a:lvl4pPr marL="12001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kern="1200">
          <a:solidFill>
            <a:schemeClr val="tx2"/>
          </a:solidFill>
          <a:latin typeface="+mn-lt"/>
          <a:ea typeface="+mn-ea"/>
          <a:cs typeface="+mn-cs"/>
        </a:defRPr>
      </a:lvl4pPr>
      <a:lvl5pPr marL="15430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6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32355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4971" y="155556"/>
            <a:ext cx="8694058" cy="91124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4972" y="1182914"/>
            <a:ext cx="8694058" cy="5474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28"/>
    </p:custDataLst>
    <p:extLst>
      <p:ext uri="{BB962C8B-B14F-4D97-AF65-F5344CB8AC3E}">
        <p14:creationId xmlns:p14="http://schemas.microsoft.com/office/powerpoint/2010/main" val="1983877319"/>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 id="2147483825" r:id="rId17"/>
    <p:sldLayoutId id="2147483826" r:id="rId18"/>
    <p:sldLayoutId id="2147483827" r:id="rId19"/>
    <p:sldLayoutId id="2147483828" r:id="rId20"/>
    <p:sldLayoutId id="2147483829" r:id="rId21"/>
    <p:sldLayoutId id="2147483830" r:id="rId22"/>
    <p:sldLayoutId id="2147483831" r:id="rId23"/>
    <p:sldLayoutId id="2147483832" r:id="rId24"/>
    <p:sldLayoutId id="2147483833" r:id="rId25"/>
    <p:sldLayoutId id="2147483834" r:id="rId26"/>
  </p:sldLayoutIdLst>
  <p:timing>
    <p:tnLst>
      <p:par>
        <p:cTn id="1" dur="indefinite" restart="never" nodeType="tmRoot"/>
      </p:par>
    </p:tnLst>
  </p:timing>
  <p:hf sldNum="0" hdr="0" ftr="0" dt="0"/>
  <p:txStyles>
    <p:titleStyle>
      <a:lvl1pPr algn="l" defTabSz="685800" rtl="0" eaLnBrk="1" latinLnBrk="0" hangingPunct="1">
        <a:lnSpc>
          <a:spcPct val="90000"/>
        </a:lnSpc>
        <a:spcBef>
          <a:spcPct val="0"/>
        </a:spcBef>
        <a:buNone/>
        <a:defRPr sz="3300" kern="1200">
          <a:solidFill>
            <a:schemeClr val="bg1"/>
          </a:solidFill>
          <a:latin typeface="+mj-lt"/>
          <a:ea typeface="+mj-ea"/>
          <a:cs typeface="+mj-cs"/>
        </a:defRPr>
      </a:lvl1pPr>
    </p:titleStyle>
    <p:bodyStyle>
      <a:lvl1pPr marL="171450" marR="0" indent="-171450" algn="l" defTabSz="685800" rtl="0" eaLnBrk="1" fontAlgn="auto" latinLnBrk="0" hangingPunct="1">
        <a:lnSpc>
          <a:spcPct val="90000"/>
        </a:lnSpc>
        <a:spcBef>
          <a:spcPts val="900"/>
        </a:spcBef>
        <a:spcAft>
          <a:spcPts val="900"/>
        </a:spcAft>
        <a:buClrTx/>
        <a:buSzTx/>
        <a:buFont typeface="Arial" panose="020B0604020202020204" pitchFamily="34" charset="0"/>
        <a:buChar char="•"/>
        <a:tabLst/>
        <a:defRPr sz="2100" kern="1200">
          <a:ln>
            <a:noFill/>
          </a:ln>
          <a:solidFill>
            <a:schemeClr val="bg2"/>
          </a:solidFill>
          <a:latin typeface="+mn-lt"/>
          <a:ea typeface="+mn-ea"/>
          <a:cs typeface="+mn-cs"/>
        </a:defRPr>
      </a:lvl1pPr>
      <a:lvl2pPr marL="514350" marR="0" indent="-171450" algn="l" defTabSz="685800" rtl="0" eaLnBrk="1" fontAlgn="auto" latinLnBrk="0" hangingPunct="1">
        <a:lnSpc>
          <a:spcPct val="100000"/>
        </a:lnSpc>
        <a:spcBef>
          <a:spcPts val="375"/>
        </a:spcBef>
        <a:spcAft>
          <a:spcPts val="450"/>
        </a:spcAft>
        <a:buClrTx/>
        <a:buSzTx/>
        <a:buFont typeface="Arial" panose="020B0604020202020204" pitchFamily="34" charset="0"/>
        <a:buChar char="•"/>
        <a:tabLst/>
        <a:defRPr sz="1800" kern="1200">
          <a:ln>
            <a:noFill/>
          </a:ln>
          <a:solidFill>
            <a:schemeClr val="bg2"/>
          </a:solidFill>
          <a:latin typeface="+mn-lt"/>
          <a:ea typeface="+mn-ea"/>
          <a:cs typeface="+mn-cs"/>
        </a:defRPr>
      </a:lvl2pPr>
      <a:lvl3pPr marL="857250" marR="0" indent="-171450" algn="l" defTabSz="685800" rtl="0" eaLnBrk="1" fontAlgn="auto" latinLnBrk="0" hangingPunct="1">
        <a:lnSpc>
          <a:spcPct val="100000"/>
        </a:lnSpc>
        <a:spcBef>
          <a:spcPts val="375"/>
        </a:spcBef>
        <a:spcAft>
          <a:spcPts val="0"/>
        </a:spcAft>
        <a:buClrTx/>
        <a:buSzTx/>
        <a:buFont typeface="Arial" panose="020B0604020202020204" pitchFamily="34" charset="0"/>
        <a:buChar char="•"/>
        <a:tabLst/>
        <a:defRPr sz="1500" kern="1200">
          <a:ln>
            <a:noFill/>
          </a:ln>
          <a:solidFill>
            <a:schemeClr val="bg2"/>
          </a:solidFill>
          <a:latin typeface="+mn-lt"/>
          <a:ea typeface="+mn-ea"/>
          <a:cs typeface="+mn-cs"/>
        </a:defRPr>
      </a:lvl3pPr>
      <a:lvl4pPr marL="12001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kern="1200">
          <a:ln>
            <a:noFill/>
          </a:ln>
          <a:solidFill>
            <a:schemeClr val="bg2"/>
          </a:solidFill>
          <a:latin typeface="+mn-lt"/>
          <a:ea typeface="+mn-ea"/>
          <a:cs typeface="+mn-cs"/>
        </a:defRPr>
      </a:lvl4pPr>
      <a:lvl5pPr marL="15430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kern="1200">
          <a:ln>
            <a:noFill/>
          </a:ln>
          <a:solidFill>
            <a:schemeClr val="bg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0.xml"/><Relationship Id="rId1" Type="http://schemas.openxmlformats.org/officeDocument/2006/relationships/tags" Target="../tags/tag7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1.xml"/><Relationship Id="rId1" Type="http://schemas.openxmlformats.org/officeDocument/2006/relationships/tags" Target="../tags/tag8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1.xml"/><Relationship Id="rId1" Type="http://schemas.openxmlformats.org/officeDocument/2006/relationships/tags" Target="../tags/tag8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ags" Target="../tags/tag8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1.xml"/><Relationship Id="rId1" Type="http://schemas.openxmlformats.org/officeDocument/2006/relationships/tags" Target="../tags/tag8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ags" Target="../tags/tag8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ags" Target="../tags/tag8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ags" Target="../tags/tag8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ags" Target="../tags/tag8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1.xml"/><Relationship Id="rId1" Type="http://schemas.openxmlformats.org/officeDocument/2006/relationships/tags" Target="../tags/tag9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ags" Target="../tags/tag9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ags" Target="../tags/tag7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ags" Target="../tags/tag9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ags" Target="../tags/tag9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ags" Target="../tags/tag94.xml"/></Relationships>
</file>

<file path=ppt/slides/_rels/slide23.xml.rels><?xml version="1.0" encoding="UTF-8" standalone="yes"?>
<Relationships xmlns="http://schemas.openxmlformats.org/package/2006/relationships"><Relationship Id="rId3" Type="http://schemas.openxmlformats.org/officeDocument/2006/relationships/hyperlink" Target="http://projectreporter.nih.gov/project_info_description.cfm?aid=8828784&amp;icde=22004384" TargetMode="External"/><Relationship Id="rId2" Type="http://schemas.openxmlformats.org/officeDocument/2006/relationships/slideLayout" Target="../slideLayouts/slideLayout21.xml"/><Relationship Id="rId1" Type="http://schemas.openxmlformats.org/officeDocument/2006/relationships/tags" Target="../tags/tag9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ags" Target="../tags/tag7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ags" Target="../tags/tag7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1.xml"/><Relationship Id="rId1" Type="http://schemas.openxmlformats.org/officeDocument/2006/relationships/tags" Target="../tags/tag7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ags" Target="../tags/tag7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ags" Target="../tags/tag7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ags" Target="../tags/tag8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ags" Target="../tags/tag8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Production of Health and Biomedical </a:t>
            </a:r>
            <a:r>
              <a:rPr lang="en-US" dirty="0" smtClean="0"/>
              <a:t>Information: Part 2</a:t>
            </a:r>
            <a:endParaRPr lang="en-US" dirty="0"/>
          </a:p>
        </p:txBody>
      </p:sp>
      <p:sp>
        <p:nvSpPr>
          <p:cNvPr id="3" name="Subtitle 2"/>
          <p:cNvSpPr>
            <a:spLocks noGrp="1"/>
          </p:cNvSpPr>
          <p:nvPr>
            <p:ph type="subTitle" idx="1"/>
          </p:nvPr>
        </p:nvSpPr>
        <p:spPr/>
        <p:txBody>
          <a:bodyPr>
            <a:normAutofit/>
          </a:bodyPr>
          <a:lstStyle/>
          <a:p>
            <a:r>
              <a:rPr lang="en-US" smtClean="0"/>
              <a:t>BDK09-2 </a:t>
            </a:r>
            <a:r>
              <a:rPr lang="en-US" dirty="0" smtClean="0"/>
              <a:t>| Publication </a:t>
            </a:r>
            <a:r>
              <a:rPr lang="en-US" dirty="0"/>
              <a:t>and Peer Review</a:t>
            </a:r>
          </a:p>
          <a:p>
            <a:pPr algn="l"/>
            <a:r>
              <a:rPr lang="en-US" dirty="0" smtClean="0"/>
              <a:t>William </a:t>
            </a:r>
            <a:r>
              <a:rPr lang="en-US" dirty="0"/>
              <a:t>Hersh, </a:t>
            </a:r>
            <a:r>
              <a:rPr lang="en-US" dirty="0" smtClean="0"/>
              <a:t>MD | Department </a:t>
            </a:r>
            <a:r>
              <a:rPr lang="en-US" dirty="0"/>
              <a:t>of Medical Informatics &amp; Clinical Epidemiology</a:t>
            </a:r>
          </a:p>
          <a:p>
            <a:pPr algn="l"/>
            <a:r>
              <a:rPr lang="en-US" dirty="0"/>
              <a:t>Oregon Health &amp; Science University</a:t>
            </a:r>
          </a:p>
          <a:p>
            <a:pPr algn="l"/>
            <a:endParaRPr lang="en-US" dirty="0"/>
          </a:p>
        </p:txBody>
      </p:sp>
    </p:spTree>
    <p:custDataLst>
      <p:tags r:id="rId1"/>
    </p:custDataLst>
    <p:extLst>
      <p:ext uri="{BB962C8B-B14F-4D97-AF65-F5344CB8AC3E}">
        <p14:creationId xmlns:p14="http://schemas.microsoft.com/office/powerpoint/2010/main" val="759514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Limitations of primary literature – reporting problems (cont.)</a:t>
            </a:r>
          </a:p>
        </p:txBody>
      </p:sp>
      <p:sp>
        <p:nvSpPr>
          <p:cNvPr id="3" name="Content Placeholder 2"/>
          <p:cNvSpPr>
            <a:spLocks noGrp="1"/>
          </p:cNvSpPr>
          <p:nvPr>
            <p:ph idx="1"/>
          </p:nvPr>
        </p:nvSpPr>
        <p:spPr/>
        <p:txBody>
          <a:bodyPr>
            <a:normAutofit/>
          </a:bodyPr>
          <a:lstStyle/>
          <a:p>
            <a:r>
              <a:rPr lang="en-US" dirty="0" smtClean="0"/>
              <a:t>Another example of problematic release of data and results was case of Tamiflu</a:t>
            </a:r>
          </a:p>
          <a:p>
            <a:pPr lvl="1"/>
            <a:r>
              <a:rPr lang="en-US" dirty="0" smtClean="0"/>
              <a:t>Systematic review found that 60</a:t>
            </a:r>
            <a:r>
              <a:rPr lang="en-US" dirty="0"/>
              <a:t>% of data from </a:t>
            </a:r>
            <a:r>
              <a:rPr lang="en-US" dirty="0" smtClean="0"/>
              <a:t>RCTs had never </a:t>
            </a:r>
            <a:r>
              <a:rPr lang="en-US" dirty="0"/>
              <a:t>been released by </a:t>
            </a:r>
            <a:r>
              <a:rPr lang="en-US" dirty="0" smtClean="0"/>
              <a:t>Roche</a:t>
            </a:r>
          </a:p>
          <a:p>
            <a:pPr lvl="1"/>
            <a:r>
              <a:rPr lang="en-US" dirty="0" smtClean="0"/>
              <a:t>This led to pressure on Roche to release data, with subsequent systematic review showing some benefit from early administration </a:t>
            </a:r>
            <a:endParaRPr lang="en-US" dirty="0"/>
          </a:p>
          <a:p>
            <a:r>
              <a:rPr lang="en-US" dirty="0" smtClean="0"/>
              <a:t>Another problem is “spin” – positive reporting of non-statistically significant results from RCT reports</a:t>
            </a:r>
          </a:p>
          <a:p>
            <a:pPr lvl="1"/>
            <a:endParaRPr lang="en-US" dirty="0"/>
          </a:p>
        </p:txBody>
      </p:sp>
      <p:sp>
        <p:nvSpPr>
          <p:cNvPr id="6" name="Content Placeholder 5"/>
          <p:cNvSpPr>
            <a:spLocks noGrp="1"/>
          </p:cNvSpPr>
          <p:nvPr>
            <p:ph sz="quarter" idx="14"/>
          </p:nvPr>
        </p:nvSpPr>
        <p:spPr>
          <a:xfrm>
            <a:off x="5257800" y="6555553"/>
            <a:ext cx="3661229" cy="228600"/>
          </a:xfrm>
        </p:spPr>
        <p:txBody>
          <a:bodyPr/>
          <a:lstStyle/>
          <a:p>
            <a:r>
              <a:rPr lang="en-US" dirty="0"/>
              <a:t>(</a:t>
            </a:r>
            <a:r>
              <a:rPr lang="en-US" dirty="0" err="1"/>
              <a:t>Doshi</a:t>
            </a:r>
            <a:r>
              <a:rPr lang="en-US" dirty="0"/>
              <a:t>, 2012) (Strom, 2014</a:t>
            </a:r>
            <a:r>
              <a:rPr lang="en-US" dirty="0" smtClean="0"/>
              <a:t>) </a:t>
            </a:r>
            <a:r>
              <a:rPr lang="en-US" dirty="0"/>
              <a:t>(</a:t>
            </a:r>
            <a:r>
              <a:rPr lang="en-US" dirty="0" err="1"/>
              <a:t>Boutron</a:t>
            </a:r>
            <a:r>
              <a:rPr lang="en-US" dirty="0"/>
              <a:t>, 2010)</a:t>
            </a:r>
          </a:p>
          <a:p>
            <a:endParaRPr lang="en-US" dirty="0"/>
          </a:p>
        </p:txBody>
      </p:sp>
    </p:spTree>
    <p:custDataLst>
      <p:tags r:id="rId1"/>
    </p:custDataLst>
    <p:extLst>
      <p:ext uri="{BB962C8B-B14F-4D97-AF65-F5344CB8AC3E}">
        <p14:creationId xmlns:p14="http://schemas.microsoft.com/office/powerpoint/2010/main" val="11232547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Clinical trials registration</a:t>
            </a:r>
            <a:endParaRPr lang="en-US"/>
          </a:p>
        </p:txBody>
      </p:sp>
      <p:sp>
        <p:nvSpPr>
          <p:cNvPr id="3" name="Content Placeholder 2"/>
          <p:cNvSpPr>
            <a:spLocks noGrp="1"/>
          </p:cNvSpPr>
          <p:nvPr>
            <p:ph idx="1"/>
          </p:nvPr>
        </p:nvSpPr>
        <p:spPr>
          <a:xfrm>
            <a:off x="201323" y="1182915"/>
            <a:ext cx="8694058" cy="5256522"/>
          </a:xfrm>
        </p:spPr>
        <p:txBody>
          <a:bodyPr>
            <a:normAutofit/>
          </a:bodyPr>
          <a:lstStyle/>
          <a:p>
            <a:r>
              <a:rPr lang="en-US" dirty="0" err="1" smtClean="0"/>
              <a:t>Vioxx</a:t>
            </a:r>
            <a:r>
              <a:rPr lang="en-US" dirty="0" smtClean="0"/>
              <a:t> debacle was the </a:t>
            </a:r>
            <a:r>
              <a:rPr lang="en-US" altLang="ja-JP" dirty="0" smtClean="0"/>
              <a:t>“</a:t>
            </a:r>
            <a:r>
              <a:rPr lang="en-US" dirty="0" smtClean="0"/>
              <a:t>tipping point</a:t>
            </a:r>
            <a:r>
              <a:rPr lang="en-US" altLang="ja-JP" dirty="0" smtClean="0"/>
              <a:t>”</a:t>
            </a:r>
            <a:r>
              <a:rPr lang="en-US" dirty="0" smtClean="0"/>
              <a:t> for the requirement of clinical trials registration </a:t>
            </a:r>
          </a:p>
          <a:p>
            <a:r>
              <a:rPr lang="en-US" dirty="0" smtClean="0"/>
              <a:t>ICMJE adopted policy that RCTs would not be published unless they were registered at inception</a:t>
            </a:r>
          </a:p>
          <a:p>
            <a:pPr lvl="1"/>
            <a:r>
              <a:rPr lang="en-US" dirty="0" smtClean="0"/>
              <a:t>Rationale was that changes in protocol or non-reporting of data will not be allowed</a:t>
            </a:r>
          </a:p>
          <a:p>
            <a:pPr lvl="1"/>
            <a:r>
              <a:rPr lang="en-US" dirty="0" smtClean="0"/>
              <a:t>Must be done through ClinicalTrials.gov or other appropriate database and published within one year after planned end of trial </a:t>
            </a:r>
          </a:p>
          <a:p>
            <a:r>
              <a:rPr lang="en-US" dirty="0" smtClean="0"/>
              <a:t>Process still imperfect</a:t>
            </a:r>
          </a:p>
          <a:p>
            <a:pPr lvl="1"/>
            <a:r>
              <a:rPr lang="en-US" dirty="0"/>
              <a:t>M</a:t>
            </a:r>
            <a:r>
              <a:rPr lang="en-US" dirty="0" smtClean="0"/>
              <a:t>any studies still not published in required one-year time frame</a:t>
            </a:r>
          </a:p>
          <a:p>
            <a:pPr lvl="1"/>
            <a:r>
              <a:rPr lang="en-US" dirty="0"/>
              <a:t>D</a:t>
            </a:r>
            <a:r>
              <a:rPr lang="en-US" dirty="0" smtClean="0"/>
              <a:t>ata in ClinicalTrials.gov incomplete</a:t>
            </a:r>
            <a:endParaRPr lang="en-US" dirty="0"/>
          </a:p>
        </p:txBody>
      </p:sp>
      <p:sp>
        <p:nvSpPr>
          <p:cNvPr id="2" name="Content Placeholder 1"/>
          <p:cNvSpPr>
            <a:spLocks noGrp="1"/>
          </p:cNvSpPr>
          <p:nvPr>
            <p:ph sz="quarter" idx="14"/>
          </p:nvPr>
        </p:nvSpPr>
        <p:spPr>
          <a:xfrm>
            <a:off x="201323" y="6555553"/>
            <a:ext cx="8717706" cy="228600"/>
          </a:xfrm>
        </p:spPr>
        <p:txBody>
          <a:bodyPr/>
          <a:lstStyle/>
          <a:p>
            <a:r>
              <a:rPr lang="en-US" dirty="0"/>
              <a:t>(</a:t>
            </a:r>
            <a:r>
              <a:rPr lang="en-US" dirty="0" err="1"/>
              <a:t>DeAngelis</a:t>
            </a:r>
            <a:r>
              <a:rPr lang="en-US" dirty="0"/>
              <a:t>, 2005) (</a:t>
            </a:r>
            <a:r>
              <a:rPr lang="en-US" dirty="0" err="1"/>
              <a:t>Zarin</a:t>
            </a:r>
            <a:r>
              <a:rPr lang="en-US" dirty="0"/>
              <a:t>, 2005; </a:t>
            </a:r>
            <a:r>
              <a:rPr lang="en-US" dirty="0" err="1"/>
              <a:t>Haug</a:t>
            </a:r>
            <a:r>
              <a:rPr lang="en-US" dirty="0"/>
              <a:t>, 2005) (Lehman, 2012; </a:t>
            </a:r>
            <a:r>
              <a:rPr lang="en-US" dirty="0" err="1"/>
              <a:t>Dickersin</a:t>
            </a:r>
            <a:r>
              <a:rPr lang="en-US" dirty="0"/>
              <a:t>, 2012) (Ross, 2012; </a:t>
            </a:r>
            <a:r>
              <a:rPr lang="en-US" dirty="0" err="1"/>
              <a:t>Prayle</a:t>
            </a:r>
            <a:r>
              <a:rPr lang="en-US" dirty="0"/>
              <a:t>, 2012; Ross, 2013</a:t>
            </a:r>
            <a:r>
              <a:rPr lang="en-US" dirty="0" smtClean="0"/>
              <a:t>) </a:t>
            </a:r>
            <a:r>
              <a:rPr lang="en-US" dirty="0"/>
              <a:t>(</a:t>
            </a:r>
            <a:r>
              <a:rPr lang="en-US" dirty="0" err="1"/>
              <a:t>Califf</a:t>
            </a:r>
            <a:r>
              <a:rPr lang="en-US" dirty="0"/>
              <a:t>, 2012)</a:t>
            </a:r>
          </a:p>
          <a:p>
            <a:endParaRPr lang="en-US" dirty="0"/>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Some other limitations of primary literature</a:t>
            </a:r>
          </a:p>
        </p:txBody>
      </p:sp>
      <p:sp>
        <p:nvSpPr>
          <p:cNvPr id="6" name="Content Placeholder 5"/>
          <p:cNvSpPr>
            <a:spLocks noGrp="1"/>
          </p:cNvSpPr>
          <p:nvPr>
            <p:ph idx="1"/>
          </p:nvPr>
        </p:nvSpPr>
        <p:spPr/>
        <p:txBody>
          <a:bodyPr>
            <a:normAutofit/>
          </a:bodyPr>
          <a:lstStyle/>
          <a:p>
            <a:r>
              <a:rPr lang="en-US" dirty="0"/>
              <a:t>Authorship</a:t>
            </a:r>
          </a:p>
          <a:p>
            <a:pPr lvl="1"/>
            <a:r>
              <a:rPr lang="en-US" dirty="0"/>
              <a:t>Honorary and ghost authors, with current format not making contributions </a:t>
            </a:r>
            <a:r>
              <a:rPr lang="en-US" dirty="0" smtClean="0"/>
              <a:t>explicit</a:t>
            </a:r>
            <a:endParaRPr lang="en-US" dirty="0"/>
          </a:p>
          <a:p>
            <a:pPr lvl="1"/>
            <a:r>
              <a:rPr lang="en-US" dirty="0"/>
              <a:t>Ghost writing by pharmaceutical </a:t>
            </a:r>
            <a:r>
              <a:rPr lang="en-US" dirty="0" smtClean="0"/>
              <a:t>companies</a:t>
            </a:r>
            <a:endParaRPr lang="en-US" dirty="0"/>
          </a:p>
          <a:p>
            <a:r>
              <a:rPr lang="en-US" dirty="0"/>
              <a:t>Journals created for motives other than best science</a:t>
            </a:r>
          </a:p>
          <a:p>
            <a:pPr lvl="1"/>
            <a:r>
              <a:rPr lang="en-US" dirty="0"/>
              <a:t>Journals commissioned for republished papers mainly for marketing </a:t>
            </a:r>
            <a:r>
              <a:rPr lang="en-US" dirty="0" smtClean="0"/>
              <a:t>purposes</a:t>
            </a:r>
            <a:endParaRPr lang="en-US" dirty="0"/>
          </a:p>
          <a:p>
            <a:pPr lvl="1"/>
            <a:r>
              <a:rPr lang="en-US" dirty="0"/>
              <a:t>Growth of for-profit journals in open-access </a:t>
            </a:r>
            <a:r>
              <a:rPr lang="en-US" dirty="0" smtClean="0"/>
              <a:t>era</a:t>
            </a:r>
            <a:endParaRPr lang="en-US" dirty="0"/>
          </a:p>
          <a:p>
            <a:r>
              <a:rPr lang="en-US" dirty="0"/>
              <a:t>Abstracts – do not always</a:t>
            </a:r>
          </a:p>
          <a:p>
            <a:pPr lvl="1"/>
            <a:r>
              <a:rPr lang="en-US" dirty="0"/>
              <a:t>Reflect nuances in </a:t>
            </a:r>
            <a:r>
              <a:rPr lang="en-US" dirty="0" smtClean="0"/>
              <a:t>paper</a:t>
            </a:r>
            <a:endParaRPr lang="en-US" dirty="0"/>
          </a:p>
          <a:p>
            <a:pPr lvl="1"/>
            <a:r>
              <a:rPr lang="en-US" dirty="0"/>
              <a:t>Address limitations, leading </a:t>
            </a:r>
            <a:r>
              <a:rPr lang="en-US" i="1" dirty="0"/>
              <a:t>Annals of Internal Medicine</a:t>
            </a:r>
            <a:r>
              <a:rPr lang="en-US" dirty="0"/>
              <a:t> to </a:t>
            </a:r>
            <a:r>
              <a:rPr lang="en-US" dirty="0" smtClean="0"/>
              <a:t>add </a:t>
            </a:r>
            <a:r>
              <a:rPr lang="en-US" dirty="0"/>
              <a:t>“Limitations” section in 2004</a:t>
            </a:r>
          </a:p>
          <a:p>
            <a:endParaRPr lang="en-US" dirty="0"/>
          </a:p>
        </p:txBody>
      </p:sp>
      <p:sp>
        <p:nvSpPr>
          <p:cNvPr id="7" name="Content Placeholder 6"/>
          <p:cNvSpPr>
            <a:spLocks noGrp="1"/>
          </p:cNvSpPr>
          <p:nvPr>
            <p:ph sz="quarter" idx="14"/>
          </p:nvPr>
        </p:nvSpPr>
        <p:spPr>
          <a:xfrm>
            <a:off x="2057400" y="6555553"/>
            <a:ext cx="6861629" cy="228600"/>
          </a:xfrm>
        </p:spPr>
        <p:txBody>
          <a:bodyPr/>
          <a:lstStyle/>
          <a:p>
            <a:r>
              <a:rPr lang="en-US" dirty="0"/>
              <a:t>(</a:t>
            </a:r>
            <a:r>
              <a:rPr lang="en-US" dirty="0" err="1"/>
              <a:t>Flanigan</a:t>
            </a:r>
            <a:r>
              <a:rPr lang="en-US" dirty="0"/>
              <a:t>, 1998) (Tierney, 2005; </a:t>
            </a:r>
            <a:r>
              <a:rPr lang="en-US" dirty="0" err="1"/>
              <a:t>Laine</a:t>
            </a:r>
            <a:r>
              <a:rPr lang="en-US" dirty="0"/>
              <a:t>, 2005</a:t>
            </a:r>
            <a:r>
              <a:rPr lang="en-US" dirty="0" smtClean="0"/>
              <a:t>) </a:t>
            </a:r>
            <a:r>
              <a:rPr lang="en-US" dirty="0"/>
              <a:t>(Grant, 2009; Grant, 2009</a:t>
            </a:r>
            <a:r>
              <a:rPr lang="en-US" dirty="0" smtClean="0"/>
              <a:t>) </a:t>
            </a:r>
            <a:r>
              <a:rPr lang="en-US" dirty="0"/>
              <a:t>(</a:t>
            </a:r>
            <a:r>
              <a:rPr lang="en-US" dirty="0" err="1"/>
              <a:t>Haug</a:t>
            </a:r>
            <a:r>
              <a:rPr lang="en-US" dirty="0"/>
              <a:t>, 2013</a:t>
            </a:r>
            <a:r>
              <a:rPr lang="en-US" dirty="0" smtClean="0"/>
              <a:t>) </a:t>
            </a:r>
            <a:r>
              <a:rPr lang="en-US" dirty="0"/>
              <a:t>(Pitkin, 1999)</a:t>
            </a:r>
          </a:p>
        </p:txBody>
      </p:sp>
    </p:spTree>
    <p:custDataLst>
      <p:tags r:id="rId1"/>
    </p:custDataLst>
    <p:extLst>
      <p:ext uri="{BB962C8B-B14F-4D97-AF65-F5344CB8AC3E}">
        <p14:creationId xmlns:p14="http://schemas.microsoft.com/office/powerpoint/2010/main" val="37859089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Other limitations of primary literature (cont.)</a:t>
            </a:r>
            <a:endParaRPr lang="en-US" dirty="0"/>
          </a:p>
        </p:txBody>
      </p:sp>
      <p:sp>
        <p:nvSpPr>
          <p:cNvPr id="3" name="Content Placeholder 2"/>
          <p:cNvSpPr>
            <a:spLocks noGrp="1"/>
          </p:cNvSpPr>
          <p:nvPr>
            <p:ph idx="1"/>
          </p:nvPr>
        </p:nvSpPr>
        <p:spPr/>
        <p:txBody>
          <a:bodyPr>
            <a:normAutofit/>
          </a:bodyPr>
          <a:lstStyle/>
          <a:p>
            <a:r>
              <a:rPr lang="en-US" dirty="0" smtClean="0"/>
              <a:t>Citations and quotations</a:t>
            </a:r>
          </a:p>
          <a:p>
            <a:pPr lvl="1"/>
            <a:r>
              <a:rPr lang="en-US" dirty="0" smtClean="0"/>
              <a:t>Misquote original authors</a:t>
            </a:r>
            <a:r>
              <a:rPr lang="en-US" altLang="ja-JP" dirty="0" smtClean="0"/>
              <a:t>’</a:t>
            </a:r>
            <a:r>
              <a:rPr lang="en-US" dirty="0" smtClean="0"/>
              <a:t> assertions </a:t>
            </a:r>
          </a:p>
          <a:p>
            <a:pPr lvl="1"/>
            <a:r>
              <a:rPr lang="en-US" dirty="0" smtClean="0"/>
              <a:t>Follow-up citations to studies tend to report just results and not limitations </a:t>
            </a:r>
          </a:p>
          <a:p>
            <a:pPr lvl="1"/>
            <a:r>
              <a:rPr lang="en-US" dirty="0" smtClean="0"/>
              <a:t>Make references hard to locate </a:t>
            </a:r>
          </a:p>
          <a:p>
            <a:pPr lvl="1"/>
            <a:r>
              <a:rPr lang="en-US" dirty="0" smtClean="0"/>
              <a:t>Web URLs inaccurate</a:t>
            </a:r>
          </a:p>
          <a:p>
            <a:pPr lvl="2"/>
            <a:r>
              <a:rPr lang="en-US" dirty="0"/>
              <a:t>I</a:t>
            </a:r>
            <a:r>
              <a:rPr lang="en-US" dirty="0" smtClean="0"/>
              <a:t>n major journals up to 8% of time </a:t>
            </a:r>
          </a:p>
          <a:p>
            <a:pPr lvl="2"/>
            <a:r>
              <a:rPr lang="en-US" dirty="0" smtClean="0"/>
              <a:t>More common in specialized than general journals </a:t>
            </a:r>
            <a:endParaRPr lang="en-US" dirty="0"/>
          </a:p>
          <a:p>
            <a:pPr lvl="2"/>
            <a:r>
              <a:rPr lang="en-US" dirty="0" smtClean="0"/>
              <a:t>Also found to occur in informatics literature </a:t>
            </a:r>
            <a:endParaRPr lang="en-US" dirty="0"/>
          </a:p>
        </p:txBody>
      </p:sp>
      <p:sp>
        <p:nvSpPr>
          <p:cNvPr id="6" name="Content Placeholder 5"/>
          <p:cNvSpPr>
            <a:spLocks noGrp="1"/>
          </p:cNvSpPr>
          <p:nvPr>
            <p:ph sz="quarter" idx="14"/>
          </p:nvPr>
        </p:nvSpPr>
        <p:spPr>
          <a:xfrm>
            <a:off x="0" y="6555553"/>
            <a:ext cx="8919029" cy="228600"/>
          </a:xfrm>
        </p:spPr>
        <p:txBody>
          <a:bodyPr/>
          <a:lstStyle/>
          <a:p>
            <a:r>
              <a:rPr lang="en-US" dirty="0"/>
              <a:t>(Evans, 1990) (</a:t>
            </a:r>
            <a:r>
              <a:rPr lang="en-US" dirty="0" err="1"/>
              <a:t>Gotzsche</a:t>
            </a:r>
            <a:r>
              <a:rPr lang="en-US" dirty="0"/>
              <a:t>, 2001</a:t>
            </a:r>
            <a:r>
              <a:rPr lang="en-US" dirty="0" smtClean="0"/>
              <a:t>) </a:t>
            </a:r>
            <a:r>
              <a:rPr lang="en-US" dirty="0"/>
              <a:t>(</a:t>
            </a:r>
            <a:r>
              <a:rPr lang="en-US" dirty="0" err="1"/>
              <a:t>Riesenberg</a:t>
            </a:r>
            <a:r>
              <a:rPr lang="en-US" dirty="0"/>
              <a:t>, 2001; Wager, 2002</a:t>
            </a:r>
            <a:r>
              <a:rPr lang="en-US" dirty="0" smtClean="0"/>
              <a:t>) </a:t>
            </a:r>
            <a:r>
              <a:rPr lang="en-US" dirty="0"/>
              <a:t>(</a:t>
            </a:r>
            <a:r>
              <a:rPr lang="en-US" dirty="0" err="1"/>
              <a:t>Crichlow</a:t>
            </a:r>
            <a:r>
              <a:rPr lang="en-US" dirty="0"/>
              <a:t>, </a:t>
            </a:r>
            <a:r>
              <a:rPr lang="en-US" dirty="0" smtClean="0"/>
              <a:t>2004) </a:t>
            </a:r>
            <a:r>
              <a:rPr lang="en-US" dirty="0"/>
              <a:t>(</a:t>
            </a:r>
            <a:r>
              <a:rPr lang="en-US" dirty="0" err="1"/>
              <a:t>Habibzadeh</a:t>
            </a:r>
            <a:r>
              <a:rPr lang="en-US" dirty="0"/>
              <a:t>, 2013</a:t>
            </a:r>
            <a:r>
              <a:rPr lang="en-US" dirty="0" smtClean="0"/>
              <a:t>) </a:t>
            </a:r>
            <a:r>
              <a:rPr lang="en-US" dirty="0"/>
              <a:t>(</a:t>
            </a:r>
            <a:r>
              <a:rPr lang="en-US" dirty="0" err="1"/>
              <a:t>Aronsky</a:t>
            </a:r>
            <a:r>
              <a:rPr lang="en-US" dirty="0"/>
              <a:t>, 2005; </a:t>
            </a:r>
            <a:r>
              <a:rPr lang="en-US" dirty="0" err="1"/>
              <a:t>Carnevale</a:t>
            </a:r>
            <a:r>
              <a:rPr lang="en-US" dirty="0"/>
              <a:t>, 2007)</a:t>
            </a:r>
            <a:r>
              <a:rPr lang="en-US" dirty="0" smtClean="0"/>
              <a:t> </a:t>
            </a:r>
            <a:endParaRPr lang="en-US" dirty="0"/>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Toward better reporting – </a:t>
            </a:r>
            <a:r>
              <a:rPr lang="en-US" dirty="0" smtClean="0"/>
              <a:t>CONSORT</a:t>
            </a:r>
            <a:endParaRPr lang="en-US" dirty="0"/>
          </a:p>
        </p:txBody>
      </p:sp>
      <p:sp>
        <p:nvSpPr>
          <p:cNvPr id="3" name="Content Placeholder 2"/>
          <p:cNvSpPr>
            <a:spLocks noGrp="1"/>
          </p:cNvSpPr>
          <p:nvPr>
            <p:ph idx="1"/>
          </p:nvPr>
        </p:nvSpPr>
        <p:spPr/>
        <p:txBody>
          <a:bodyPr/>
          <a:lstStyle/>
          <a:p>
            <a:r>
              <a:rPr lang="en-US" dirty="0"/>
              <a:t>Checklist of 22 items to include when reporting an RCT</a:t>
            </a:r>
          </a:p>
          <a:p>
            <a:r>
              <a:rPr lang="en-US" dirty="0"/>
              <a:t>Evidence shows</a:t>
            </a:r>
          </a:p>
          <a:p>
            <a:pPr lvl="1"/>
            <a:r>
              <a:rPr lang="en-US" dirty="0"/>
              <a:t>Improved quality of </a:t>
            </a:r>
            <a:r>
              <a:rPr lang="en-US" dirty="0" smtClean="0"/>
              <a:t>reporting</a:t>
            </a:r>
            <a:endParaRPr lang="en-US" dirty="0"/>
          </a:p>
          <a:p>
            <a:pPr lvl="1"/>
            <a:r>
              <a:rPr lang="en-US" dirty="0"/>
              <a:t>But that is not always associated with better quality of study itself </a:t>
            </a:r>
          </a:p>
          <a:p>
            <a:pPr lvl="1"/>
            <a:r>
              <a:rPr lang="en-US" dirty="0"/>
              <a:t>Negative studies do not always provide sufficient information to assess their </a:t>
            </a:r>
            <a:r>
              <a:rPr lang="en-US" dirty="0" smtClean="0"/>
              <a:t>validity</a:t>
            </a:r>
            <a:endParaRPr lang="en-US" dirty="0"/>
          </a:p>
          <a:p>
            <a:endParaRPr lang="en-US" dirty="0"/>
          </a:p>
        </p:txBody>
      </p:sp>
      <p:sp>
        <p:nvSpPr>
          <p:cNvPr id="2" name="Content Placeholder 1"/>
          <p:cNvSpPr>
            <a:spLocks noGrp="1"/>
          </p:cNvSpPr>
          <p:nvPr>
            <p:ph sz="quarter" idx="14"/>
          </p:nvPr>
        </p:nvSpPr>
        <p:spPr>
          <a:xfrm>
            <a:off x="5029200" y="6555553"/>
            <a:ext cx="3889829" cy="228600"/>
          </a:xfrm>
        </p:spPr>
        <p:txBody>
          <a:bodyPr/>
          <a:lstStyle/>
          <a:p>
            <a:r>
              <a:rPr lang="en-US" dirty="0"/>
              <a:t>(</a:t>
            </a:r>
            <a:r>
              <a:rPr lang="en-US" dirty="0" err="1"/>
              <a:t>Moher</a:t>
            </a:r>
            <a:r>
              <a:rPr lang="en-US" dirty="0"/>
              <a:t>, 2001) (</a:t>
            </a:r>
            <a:r>
              <a:rPr lang="en-US" dirty="0" err="1"/>
              <a:t>Huwiler-Müntener</a:t>
            </a:r>
            <a:r>
              <a:rPr lang="en-US" dirty="0"/>
              <a:t>, 2002</a:t>
            </a:r>
            <a:r>
              <a:rPr lang="en-US" dirty="0" smtClean="0"/>
              <a:t>) </a:t>
            </a:r>
            <a:r>
              <a:rPr lang="en-US" dirty="0"/>
              <a:t>(Herbert, 2002)</a:t>
            </a:r>
            <a:r>
              <a:rPr lang="en-US" dirty="0" smtClean="0"/>
              <a:t> </a:t>
            </a:r>
            <a:endParaRPr lang="en-US" dirty="0"/>
          </a:p>
        </p:txBody>
      </p:sp>
    </p:spTree>
    <p:custDataLst>
      <p:tags r:id="rId1"/>
    </p:custDataLst>
    <p:extLst>
      <p:ext uri="{BB962C8B-B14F-4D97-AF65-F5344CB8AC3E}">
        <p14:creationId xmlns:p14="http://schemas.microsoft.com/office/powerpoint/2010/main" val="34167715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Publication bias</a:t>
            </a:r>
          </a:p>
        </p:txBody>
      </p:sp>
      <p:sp>
        <p:nvSpPr>
          <p:cNvPr id="3" name="Content Placeholder 2"/>
          <p:cNvSpPr>
            <a:spLocks noGrp="1"/>
          </p:cNvSpPr>
          <p:nvPr>
            <p:ph idx="1"/>
          </p:nvPr>
        </p:nvSpPr>
        <p:spPr/>
        <p:txBody>
          <a:bodyPr>
            <a:normAutofit/>
          </a:bodyPr>
          <a:lstStyle/>
          <a:p>
            <a:r>
              <a:rPr lang="en-US" dirty="0"/>
              <a:t>All else being equal, studies with a positive outcome are more likely to be published</a:t>
            </a:r>
          </a:p>
          <a:p>
            <a:pPr lvl="1"/>
            <a:r>
              <a:rPr lang="en-US" dirty="0"/>
              <a:t>Continues to be documented over a half-century: Sterling, 1959; Stern, 1997; </a:t>
            </a:r>
            <a:r>
              <a:rPr lang="en-US" dirty="0" err="1"/>
              <a:t>Dickersin</a:t>
            </a:r>
            <a:r>
              <a:rPr lang="en-US" dirty="0"/>
              <a:t>, 1997; </a:t>
            </a:r>
            <a:r>
              <a:rPr lang="en-US" dirty="0" err="1"/>
              <a:t>Dwan</a:t>
            </a:r>
            <a:r>
              <a:rPr lang="en-US" dirty="0"/>
              <a:t>, 2013; Franco, 2014</a:t>
            </a:r>
          </a:p>
          <a:p>
            <a:pPr lvl="1"/>
            <a:r>
              <a:rPr lang="en-US" dirty="0"/>
              <a:t>Particular problem with pharmaceutical trials, especially in era of widespread use of meta-analysis</a:t>
            </a:r>
          </a:p>
          <a:p>
            <a:r>
              <a:rPr lang="en-US" dirty="0"/>
              <a:t>Related aspects:</a:t>
            </a:r>
          </a:p>
          <a:p>
            <a:pPr lvl="1"/>
            <a:r>
              <a:rPr lang="en-US" dirty="0"/>
              <a:t>Studies with positive results more likely to be published in English-language </a:t>
            </a:r>
            <a:r>
              <a:rPr lang="en-US" dirty="0" smtClean="0"/>
              <a:t>journals</a:t>
            </a:r>
            <a:endParaRPr lang="en-US" dirty="0"/>
          </a:p>
          <a:p>
            <a:pPr lvl="1"/>
            <a:r>
              <a:rPr lang="en-US" dirty="0"/>
              <a:t>Speed of publication related </a:t>
            </a:r>
            <a:endParaRPr lang="en-US" dirty="0" smtClean="0"/>
          </a:p>
          <a:p>
            <a:r>
              <a:rPr lang="en-US" dirty="0" smtClean="0"/>
              <a:t>Chalmers </a:t>
            </a:r>
            <a:r>
              <a:rPr lang="en-US" dirty="0"/>
              <a:t>(1990) – “Failure to publish is a form of scientific misconduct”</a:t>
            </a:r>
          </a:p>
          <a:p>
            <a:endParaRPr lang="en-US" dirty="0"/>
          </a:p>
        </p:txBody>
      </p:sp>
      <p:sp>
        <p:nvSpPr>
          <p:cNvPr id="2" name="Content Placeholder 1"/>
          <p:cNvSpPr>
            <a:spLocks noGrp="1"/>
          </p:cNvSpPr>
          <p:nvPr>
            <p:ph sz="quarter" idx="14"/>
          </p:nvPr>
        </p:nvSpPr>
        <p:spPr>
          <a:xfrm>
            <a:off x="5715000" y="6555553"/>
            <a:ext cx="3204029" cy="228600"/>
          </a:xfrm>
        </p:spPr>
        <p:txBody>
          <a:bodyPr/>
          <a:lstStyle/>
          <a:p>
            <a:r>
              <a:rPr lang="en-US" dirty="0"/>
              <a:t>(Egger, 1997</a:t>
            </a:r>
            <a:r>
              <a:rPr lang="en-US" dirty="0" smtClean="0"/>
              <a:t>) </a:t>
            </a:r>
            <a:r>
              <a:rPr lang="en-US" dirty="0"/>
              <a:t>(Olson, 2002)</a:t>
            </a:r>
            <a:r>
              <a:rPr lang="en-US" dirty="0" smtClean="0"/>
              <a:t> </a:t>
            </a:r>
            <a:endParaRPr lang="en-US" dirty="0"/>
          </a:p>
        </p:txBody>
      </p:sp>
    </p:spTree>
    <p:custDataLst>
      <p:tags r:id="rId1"/>
    </p:custDataLst>
    <p:extLst>
      <p:ext uri="{BB962C8B-B14F-4D97-AF65-F5344CB8AC3E}">
        <p14:creationId xmlns:p14="http://schemas.microsoft.com/office/powerpoint/2010/main" val="15521963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Invalid or fraudulent science</a:t>
            </a:r>
          </a:p>
        </p:txBody>
      </p:sp>
      <p:sp>
        <p:nvSpPr>
          <p:cNvPr id="3" name="Content Placeholder 2"/>
          <p:cNvSpPr>
            <a:spLocks noGrp="1"/>
          </p:cNvSpPr>
          <p:nvPr>
            <p:ph idx="1"/>
          </p:nvPr>
        </p:nvSpPr>
        <p:spPr/>
        <p:txBody>
          <a:bodyPr>
            <a:normAutofit/>
          </a:bodyPr>
          <a:lstStyle/>
          <a:p>
            <a:r>
              <a:rPr lang="en-US" dirty="0"/>
              <a:t>Science works on “honor system,” yet examples of fraud abound</a:t>
            </a:r>
          </a:p>
          <a:p>
            <a:pPr lvl="1"/>
            <a:r>
              <a:rPr lang="en-US" dirty="0"/>
              <a:t>Committee on Publications Ethics (</a:t>
            </a:r>
            <a:r>
              <a:rPr lang="en-US" dirty="0" smtClean="0"/>
              <a:t>COPE) </a:t>
            </a:r>
            <a:r>
              <a:rPr lang="en-US" dirty="0"/>
              <a:t>identifies issues and recommends policies</a:t>
            </a:r>
          </a:p>
          <a:p>
            <a:r>
              <a:rPr lang="en-US" dirty="0"/>
              <a:t>Electronic systems allow retraction of incorrect or fraudulent literature, but harder to remove from library shelves or Web</a:t>
            </a:r>
          </a:p>
          <a:p>
            <a:pPr lvl="1"/>
            <a:r>
              <a:rPr lang="en-US" dirty="0"/>
              <a:t>Many journals and universities do not have explicit policies to “cleanse” the literature when fraud </a:t>
            </a:r>
            <a:r>
              <a:rPr lang="en-US" dirty="0" smtClean="0"/>
              <a:t>occurs</a:t>
            </a:r>
            <a:endParaRPr lang="en-US" dirty="0"/>
          </a:p>
          <a:p>
            <a:pPr lvl="1"/>
            <a:r>
              <a:rPr lang="en-US" dirty="0"/>
              <a:t>This leaves us to wonder about additional issues</a:t>
            </a:r>
          </a:p>
          <a:p>
            <a:pPr lvl="2"/>
            <a:r>
              <a:rPr lang="en-US" dirty="0"/>
              <a:t>What about articles that cite retracted works?</a:t>
            </a:r>
          </a:p>
          <a:p>
            <a:pPr lvl="2"/>
            <a:r>
              <a:rPr lang="en-US" dirty="0"/>
              <a:t>What about other papers of fraudulent authors not retracted?</a:t>
            </a:r>
          </a:p>
          <a:p>
            <a:endParaRPr lang="en-US" dirty="0"/>
          </a:p>
        </p:txBody>
      </p:sp>
      <p:sp>
        <p:nvSpPr>
          <p:cNvPr id="2" name="Content Placeholder 1"/>
          <p:cNvSpPr>
            <a:spLocks noGrp="1"/>
          </p:cNvSpPr>
          <p:nvPr>
            <p:ph sz="quarter" idx="14"/>
          </p:nvPr>
        </p:nvSpPr>
        <p:spPr/>
        <p:txBody>
          <a:bodyPr/>
          <a:lstStyle/>
          <a:p>
            <a:r>
              <a:rPr lang="en-US" dirty="0"/>
              <a:t>(Sox, 2006)</a:t>
            </a:r>
          </a:p>
        </p:txBody>
      </p:sp>
    </p:spTree>
    <p:custDataLst>
      <p:tags r:id="rId1"/>
    </p:custDataLst>
    <p:extLst>
      <p:ext uri="{BB962C8B-B14F-4D97-AF65-F5344CB8AC3E}">
        <p14:creationId xmlns:p14="http://schemas.microsoft.com/office/powerpoint/2010/main" val="37272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Well-known cases of scientific fraud</a:t>
            </a:r>
          </a:p>
        </p:txBody>
      </p:sp>
      <p:sp>
        <p:nvSpPr>
          <p:cNvPr id="3" name="Content Placeholder 2"/>
          <p:cNvSpPr>
            <a:spLocks noGrp="1"/>
          </p:cNvSpPr>
          <p:nvPr>
            <p:ph idx="1"/>
          </p:nvPr>
        </p:nvSpPr>
        <p:spPr/>
        <p:txBody>
          <a:bodyPr>
            <a:normAutofit/>
          </a:bodyPr>
          <a:lstStyle/>
          <a:p>
            <a:r>
              <a:rPr lang="en-US" dirty="0"/>
              <a:t>Many famous </a:t>
            </a:r>
            <a:r>
              <a:rPr lang="en-US" dirty="0" smtClean="0"/>
              <a:t>cases: </a:t>
            </a:r>
            <a:r>
              <a:rPr lang="en-US" dirty="0"/>
              <a:t>John </a:t>
            </a:r>
            <a:r>
              <a:rPr lang="en-US" dirty="0" err="1"/>
              <a:t>Darsee</a:t>
            </a:r>
            <a:r>
              <a:rPr lang="en-US" dirty="0"/>
              <a:t>, Robert </a:t>
            </a:r>
            <a:r>
              <a:rPr lang="en-US" dirty="0" err="1"/>
              <a:t>Slutsky</a:t>
            </a:r>
            <a:r>
              <a:rPr lang="en-US" dirty="0"/>
              <a:t>, Stephen </a:t>
            </a:r>
            <a:r>
              <a:rPr lang="en-US" dirty="0" err="1"/>
              <a:t>Breuning</a:t>
            </a:r>
            <a:r>
              <a:rPr lang="en-US" dirty="0"/>
              <a:t>, Woo Suk Hwang, and Eric </a:t>
            </a:r>
            <a:r>
              <a:rPr lang="en-US" dirty="0" err="1"/>
              <a:t>Poehlman</a:t>
            </a:r>
            <a:endParaRPr lang="en-US" dirty="0"/>
          </a:p>
          <a:p>
            <a:r>
              <a:rPr lang="en-US" dirty="0"/>
              <a:t>The problem shows no signs of abating</a:t>
            </a:r>
          </a:p>
          <a:p>
            <a:pPr lvl="1"/>
            <a:r>
              <a:rPr lang="en-US" dirty="0"/>
              <a:t>Steady stream of NIH notices about fraud</a:t>
            </a:r>
          </a:p>
          <a:p>
            <a:pPr lvl="1"/>
            <a:r>
              <a:rPr lang="en-US" dirty="0"/>
              <a:t>Researcher promised outcomes with </a:t>
            </a:r>
            <a:r>
              <a:rPr lang="en-US" dirty="0" err="1"/>
              <a:t>respiridone</a:t>
            </a:r>
            <a:r>
              <a:rPr lang="en-US" dirty="0"/>
              <a:t> </a:t>
            </a:r>
          </a:p>
          <a:p>
            <a:pPr lvl="1"/>
            <a:r>
              <a:rPr lang="en-US" dirty="0"/>
              <a:t>Reuben fabrication of pain research </a:t>
            </a:r>
          </a:p>
          <a:p>
            <a:pPr lvl="1"/>
            <a:r>
              <a:rPr lang="en-US" dirty="0"/>
              <a:t>Has increased tenfold between 1975-2012 </a:t>
            </a:r>
          </a:p>
          <a:p>
            <a:r>
              <a:rPr lang="en-US" dirty="0"/>
              <a:t>Easier to punish perpetrators than to fix the </a:t>
            </a:r>
            <a:r>
              <a:rPr lang="en-US" dirty="0" smtClean="0"/>
              <a:t>literature</a:t>
            </a:r>
            <a:endParaRPr lang="en-US" dirty="0"/>
          </a:p>
          <a:p>
            <a:endParaRPr lang="en-US" dirty="0"/>
          </a:p>
        </p:txBody>
      </p:sp>
      <p:sp>
        <p:nvSpPr>
          <p:cNvPr id="2" name="Content Placeholder 1"/>
          <p:cNvSpPr>
            <a:spLocks noGrp="1"/>
          </p:cNvSpPr>
          <p:nvPr>
            <p:ph sz="quarter" idx="14"/>
          </p:nvPr>
        </p:nvSpPr>
        <p:spPr>
          <a:xfrm>
            <a:off x="2286000" y="6555553"/>
            <a:ext cx="6633029" cy="228600"/>
          </a:xfrm>
        </p:spPr>
        <p:txBody>
          <a:bodyPr/>
          <a:lstStyle/>
          <a:p>
            <a:r>
              <a:rPr lang="en-US" dirty="0"/>
              <a:t>(Hersh, 2009) (Harris, 2009) (Anesthesiology News, 2009) (Fang, 2012) (</a:t>
            </a:r>
            <a:r>
              <a:rPr lang="en-US" dirty="0" err="1"/>
              <a:t>Couzin</a:t>
            </a:r>
            <a:r>
              <a:rPr lang="en-US" dirty="0"/>
              <a:t> and Unger, 2006)</a:t>
            </a:r>
          </a:p>
        </p:txBody>
      </p:sp>
    </p:spTree>
    <p:custDataLst>
      <p:tags r:id="rId1"/>
    </p:custDataLst>
    <p:extLst>
      <p:ext uri="{BB962C8B-B14F-4D97-AF65-F5344CB8AC3E}">
        <p14:creationId xmlns:p14="http://schemas.microsoft.com/office/powerpoint/2010/main" val="23892874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 cases of fraud</a:t>
            </a:r>
            <a:endParaRPr lang="en-US" dirty="0"/>
          </a:p>
        </p:txBody>
      </p:sp>
      <p:sp>
        <p:nvSpPr>
          <p:cNvPr id="3" name="Content Placeholder 2"/>
          <p:cNvSpPr>
            <a:spLocks noGrp="1"/>
          </p:cNvSpPr>
          <p:nvPr>
            <p:ph idx="1"/>
          </p:nvPr>
        </p:nvSpPr>
        <p:spPr/>
        <p:txBody>
          <a:bodyPr>
            <a:normAutofit/>
          </a:bodyPr>
          <a:lstStyle/>
          <a:p>
            <a:r>
              <a:rPr lang="en-US" dirty="0"/>
              <a:t>Duke researcher found to publish fraudulent results from gene expression arrays for predicting response to cancer drugs, with subsequent </a:t>
            </a:r>
            <a:r>
              <a:rPr lang="en-US" dirty="0" smtClean="0"/>
              <a:t>retractions</a:t>
            </a:r>
            <a:endParaRPr lang="en-US" dirty="0"/>
          </a:p>
          <a:p>
            <a:r>
              <a:rPr lang="en-US" dirty="0" smtClean="0"/>
              <a:t>“Seeding” trials aim more for marketing than science, well-documented with </a:t>
            </a:r>
            <a:r>
              <a:rPr lang="en-US" dirty="0" err="1" smtClean="0"/>
              <a:t>neurontin</a:t>
            </a:r>
            <a:endParaRPr lang="en-US" dirty="0" smtClean="0"/>
          </a:p>
          <a:p>
            <a:r>
              <a:rPr lang="en-US" dirty="0" smtClean="0"/>
              <a:t>Massive “peer review and citation ring” in </a:t>
            </a:r>
            <a:r>
              <a:rPr lang="en-US" i="1" dirty="0" smtClean="0"/>
              <a:t>Journal of Vibration and Control </a:t>
            </a:r>
            <a:r>
              <a:rPr lang="en-US" dirty="0" smtClean="0"/>
              <a:t>led to retraction of 60 papers (2014)</a:t>
            </a:r>
          </a:p>
        </p:txBody>
      </p:sp>
      <p:sp>
        <p:nvSpPr>
          <p:cNvPr id="6" name="Content Placeholder 5"/>
          <p:cNvSpPr>
            <a:spLocks noGrp="1"/>
          </p:cNvSpPr>
          <p:nvPr>
            <p:ph sz="quarter" idx="14"/>
          </p:nvPr>
        </p:nvSpPr>
        <p:spPr>
          <a:xfrm>
            <a:off x="4419600" y="6555553"/>
            <a:ext cx="4499429" cy="228600"/>
          </a:xfrm>
        </p:spPr>
        <p:txBody>
          <a:bodyPr/>
          <a:lstStyle/>
          <a:p>
            <a:r>
              <a:rPr lang="en-US" dirty="0"/>
              <a:t>(Reich, 2011) (Alexander, 2011</a:t>
            </a:r>
            <a:r>
              <a:rPr lang="en-US" dirty="0" smtClean="0"/>
              <a:t>) </a:t>
            </a:r>
            <a:r>
              <a:rPr lang="en-US" dirty="0"/>
              <a:t>(</a:t>
            </a:r>
            <a:r>
              <a:rPr lang="en-US" dirty="0" err="1"/>
              <a:t>Krumholz</a:t>
            </a:r>
            <a:r>
              <a:rPr lang="en-US" dirty="0"/>
              <a:t>, 2011)</a:t>
            </a:r>
          </a:p>
        </p:txBody>
      </p:sp>
    </p:spTree>
    <p:custDataLst>
      <p:tags r:id="rId1"/>
    </p:custDataLst>
    <p:extLst>
      <p:ext uri="{BB962C8B-B14F-4D97-AF65-F5344CB8AC3E}">
        <p14:creationId xmlns:p14="http://schemas.microsoft.com/office/powerpoint/2010/main" val="10673006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Related problem – plagiarism</a:t>
            </a:r>
          </a:p>
        </p:txBody>
      </p:sp>
      <p:sp>
        <p:nvSpPr>
          <p:cNvPr id="3" name="Content Placeholder 2"/>
          <p:cNvSpPr>
            <a:spLocks noGrp="1"/>
          </p:cNvSpPr>
          <p:nvPr>
            <p:ph idx="1"/>
          </p:nvPr>
        </p:nvSpPr>
        <p:spPr/>
        <p:txBody>
          <a:bodyPr/>
          <a:lstStyle/>
          <a:p>
            <a:r>
              <a:rPr lang="en-US" dirty="0" err="1"/>
              <a:t>Nigg</a:t>
            </a:r>
            <a:r>
              <a:rPr lang="en-US" dirty="0"/>
              <a:t> (1994) – identified instances of “self-plagiarism” and cross-language plagiarism (translated from Spanish to English and resubmitted)</a:t>
            </a:r>
          </a:p>
          <a:p>
            <a:r>
              <a:rPr lang="en-US" dirty="0"/>
              <a:t>COPE has released policy for “text recycling”</a:t>
            </a:r>
          </a:p>
          <a:p>
            <a:r>
              <a:rPr lang="en-US" dirty="0" smtClean="0"/>
              <a:t>Harder </a:t>
            </a:r>
            <a:r>
              <a:rPr lang="en-US" dirty="0"/>
              <a:t>or easier on the Web?</a:t>
            </a:r>
          </a:p>
          <a:p>
            <a:pPr lvl="1"/>
            <a:r>
              <a:rPr lang="en-US" dirty="0"/>
              <a:t>Probably easier to do but also easier to detect</a:t>
            </a:r>
          </a:p>
          <a:p>
            <a:pPr lvl="1"/>
            <a:r>
              <a:rPr lang="en-US" dirty="0" err="1"/>
              <a:t>Kock</a:t>
            </a:r>
            <a:r>
              <a:rPr lang="en-US" dirty="0"/>
              <a:t> (1999) – case of his own paper copied and submitted for publication</a:t>
            </a:r>
          </a:p>
          <a:p>
            <a:endParaRPr lang="en-US" dirty="0"/>
          </a:p>
        </p:txBody>
      </p:sp>
      <p:sp>
        <p:nvSpPr>
          <p:cNvPr id="6" name="Content Placeholder 5"/>
          <p:cNvSpPr>
            <a:spLocks noGrp="1"/>
          </p:cNvSpPr>
          <p:nvPr>
            <p:ph sz="quarter" idx="14"/>
          </p:nvPr>
        </p:nvSpPr>
        <p:spPr/>
        <p:txBody>
          <a:bodyPr/>
          <a:lstStyle/>
          <a:p>
            <a:endParaRPr lang="en-US"/>
          </a:p>
        </p:txBody>
      </p:sp>
    </p:spTree>
    <p:custDataLst>
      <p:tags r:id="rId1"/>
    </p:custDataLst>
    <p:extLst>
      <p:ext uri="{BB962C8B-B14F-4D97-AF65-F5344CB8AC3E}">
        <p14:creationId xmlns:p14="http://schemas.microsoft.com/office/powerpoint/2010/main" val="2393916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Production of health and biomedical information</a:t>
            </a:r>
          </a:p>
        </p:txBody>
      </p:sp>
      <p:sp>
        <p:nvSpPr>
          <p:cNvPr id="2" name="Content Placeholder 1"/>
          <p:cNvSpPr>
            <a:spLocks noGrp="1"/>
          </p:cNvSpPr>
          <p:nvPr>
            <p:ph idx="1"/>
          </p:nvPr>
        </p:nvSpPr>
        <p:spPr/>
        <p:txBody>
          <a:bodyPr/>
          <a:lstStyle/>
          <a:p>
            <a:r>
              <a:rPr lang="en-US" dirty="0"/>
              <a:t>Generation of scientific information</a:t>
            </a:r>
          </a:p>
          <a:p>
            <a:r>
              <a:rPr lang="en-US" dirty="0"/>
              <a:t>Peer review</a:t>
            </a:r>
          </a:p>
          <a:p>
            <a:r>
              <a:rPr lang="en-US" dirty="0"/>
              <a:t>Scientific literature</a:t>
            </a:r>
          </a:p>
          <a:p>
            <a:endParaRPr lang="en-US" dirty="0"/>
          </a:p>
        </p:txBody>
      </p:sp>
      <p:sp>
        <p:nvSpPr>
          <p:cNvPr id="5" name="Content Placeholder 4"/>
          <p:cNvSpPr>
            <a:spLocks noGrp="1"/>
          </p:cNvSpPr>
          <p:nvPr>
            <p:ph sz="quarter" idx="14"/>
          </p:nvPr>
        </p:nvSpPr>
        <p:spPr/>
        <p:txBody>
          <a:bodyPr/>
          <a:lstStyle/>
          <a:p>
            <a:endParaRPr lang="en-US"/>
          </a:p>
        </p:txBody>
      </p:sp>
    </p:spTree>
    <p:custDataLst>
      <p:tags r:id="rId1"/>
    </p:custDataLst>
    <p:extLst>
      <p:ext uri="{BB962C8B-B14F-4D97-AF65-F5344CB8AC3E}">
        <p14:creationId xmlns:p14="http://schemas.microsoft.com/office/powerpoint/2010/main" val="35167349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Another problem – conflict of interest</a:t>
            </a:r>
          </a:p>
        </p:txBody>
      </p:sp>
      <p:sp>
        <p:nvSpPr>
          <p:cNvPr id="3" name="Content Placeholder 2"/>
          <p:cNvSpPr>
            <a:spLocks noGrp="1"/>
          </p:cNvSpPr>
          <p:nvPr>
            <p:ph idx="1"/>
          </p:nvPr>
        </p:nvSpPr>
        <p:spPr/>
        <p:txBody>
          <a:bodyPr>
            <a:normAutofit/>
          </a:bodyPr>
          <a:lstStyle/>
          <a:p>
            <a:r>
              <a:rPr lang="en-US" dirty="0"/>
              <a:t>Authors are supposed to disclose conflicts</a:t>
            </a:r>
          </a:p>
          <a:p>
            <a:pPr lvl="1"/>
            <a:r>
              <a:rPr lang="en-US" dirty="0"/>
              <a:t>Do not necessarily disqualify them from publishing</a:t>
            </a:r>
          </a:p>
          <a:p>
            <a:pPr lvl="1"/>
            <a:r>
              <a:rPr lang="en-US" dirty="0"/>
              <a:t>ICMJE developed uniform disclosure </a:t>
            </a:r>
            <a:r>
              <a:rPr lang="en-US" dirty="0" smtClean="0"/>
              <a:t>process</a:t>
            </a:r>
            <a:endParaRPr lang="en-US" dirty="0"/>
          </a:p>
          <a:p>
            <a:pPr lvl="1"/>
            <a:r>
              <a:rPr lang="en-US" dirty="0"/>
              <a:t>Contrarians argue process has not prevented biased research from being published and has been “waste of time and money</a:t>
            </a:r>
            <a:r>
              <a:rPr lang="en-US" dirty="0" smtClean="0"/>
              <a:t>”</a:t>
            </a:r>
            <a:endParaRPr lang="en-US" dirty="0"/>
          </a:p>
          <a:p>
            <a:r>
              <a:rPr lang="en-US" dirty="0"/>
              <a:t>Studies funded by drug companies are more likely to have positive outcomes despite similar </a:t>
            </a:r>
            <a:r>
              <a:rPr lang="en-US" dirty="0" smtClean="0"/>
              <a:t>methodology</a:t>
            </a:r>
            <a:endParaRPr lang="en-US" dirty="0"/>
          </a:p>
          <a:p>
            <a:pPr lvl="1"/>
            <a:r>
              <a:rPr lang="en-US" dirty="0"/>
              <a:t>May be due to publication bias or selective reporting (e.g., </a:t>
            </a:r>
            <a:r>
              <a:rPr lang="en-US" dirty="0" err="1"/>
              <a:t>Jüni</a:t>
            </a:r>
            <a:r>
              <a:rPr lang="en-US" dirty="0"/>
              <a:t>, 2002; </a:t>
            </a:r>
            <a:r>
              <a:rPr lang="en-US" dirty="0" err="1"/>
              <a:t>Lexchin</a:t>
            </a:r>
            <a:r>
              <a:rPr lang="en-US" dirty="0"/>
              <a:t>, 2013)</a:t>
            </a:r>
          </a:p>
          <a:p>
            <a:endParaRPr lang="en-US" dirty="0"/>
          </a:p>
        </p:txBody>
      </p:sp>
      <p:sp>
        <p:nvSpPr>
          <p:cNvPr id="2" name="Content Placeholder 1"/>
          <p:cNvSpPr>
            <a:spLocks noGrp="1"/>
          </p:cNvSpPr>
          <p:nvPr>
            <p:ph sz="quarter" idx="14"/>
          </p:nvPr>
        </p:nvSpPr>
        <p:spPr>
          <a:xfrm>
            <a:off x="4724400" y="6555553"/>
            <a:ext cx="4194629" cy="228600"/>
          </a:xfrm>
        </p:spPr>
        <p:txBody>
          <a:bodyPr/>
          <a:lstStyle/>
          <a:p>
            <a:r>
              <a:rPr lang="en-US" dirty="0"/>
              <a:t>(</a:t>
            </a:r>
            <a:r>
              <a:rPr lang="en-US" dirty="0" err="1"/>
              <a:t>Drazen</a:t>
            </a:r>
            <a:r>
              <a:rPr lang="en-US" dirty="0"/>
              <a:t>, 2009) (Barton, 2014</a:t>
            </a:r>
            <a:r>
              <a:rPr lang="en-US" dirty="0" smtClean="0"/>
              <a:t>) </a:t>
            </a:r>
            <a:r>
              <a:rPr lang="en-US" dirty="0"/>
              <a:t>(</a:t>
            </a:r>
            <a:r>
              <a:rPr lang="en-US" dirty="0" err="1"/>
              <a:t>Lundh</a:t>
            </a:r>
            <a:r>
              <a:rPr lang="en-US" dirty="0"/>
              <a:t>, 2012)</a:t>
            </a:r>
          </a:p>
        </p:txBody>
      </p:sp>
    </p:spTree>
    <p:custDataLst>
      <p:tags r:id="rId1"/>
    </p:custDataLst>
    <p:extLst>
      <p:ext uri="{BB962C8B-B14F-4D97-AF65-F5344CB8AC3E}">
        <p14:creationId xmlns:p14="http://schemas.microsoft.com/office/powerpoint/2010/main" val="34315729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Conflict of interest (cont.)</a:t>
            </a:r>
          </a:p>
        </p:txBody>
      </p:sp>
      <p:sp>
        <p:nvSpPr>
          <p:cNvPr id="3" name="Content Placeholder 2"/>
          <p:cNvSpPr>
            <a:spLocks noGrp="1"/>
          </p:cNvSpPr>
          <p:nvPr>
            <p:ph idx="1"/>
          </p:nvPr>
        </p:nvSpPr>
        <p:spPr/>
        <p:txBody>
          <a:bodyPr/>
          <a:lstStyle/>
          <a:p>
            <a:r>
              <a:rPr lang="en-US" dirty="0"/>
              <a:t>Widely publicized example was Andrew Wakefield, author of study on autism who received funding from legal aid group for victims alleging role of MMR </a:t>
            </a:r>
            <a:r>
              <a:rPr lang="en-US" dirty="0" smtClean="0"/>
              <a:t>vaccine</a:t>
            </a:r>
            <a:endParaRPr lang="en-US" dirty="0"/>
          </a:p>
          <a:p>
            <a:r>
              <a:rPr lang="en-US" dirty="0"/>
              <a:t>Smith (2005, 2010, 2014) has argued that journals should not publish RCTs by pharmaceutical companies, since they “game” the system too well, though others disagree</a:t>
            </a:r>
          </a:p>
          <a:p>
            <a:pPr marL="0" indent="0">
              <a:buNone/>
            </a:pPr>
            <a:endParaRPr lang="en-US" dirty="0"/>
          </a:p>
        </p:txBody>
      </p:sp>
      <p:sp>
        <p:nvSpPr>
          <p:cNvPr id="2" name="Content Placeholder 1"/>
          <p:cNvSpPr>
            <a:spLocks noGrp="1"/>
          </p:cNvSpPr>
          <p:nvPr>
            <p:ph sz="quarter" idx="14"/>
          </p:nvPr>
        </p:nvSpPr>
        <p:spPr>
          <a:xfrm>
            <a:off x="6553200" y="6555553"/>
            <a:ext cx="2365829" cy="228600"/>
          </a:xfrm>
        </p:spPr>
        <p:txBody>
          <a:bodyPr/>
          <a:lstStyle/>
          <a:p>
            <a:r>
              <a:rPr lang="en-US" dirty="0"/>
              <a:t>(Dyer, 2010; </a:t>
            </a:r>
            <a:r>
              <a:rPr lang="en-US" dirty="0" err="1"/>
              <a:t>Godlee</a:t>
            </a:r>
            <a:r>
              <a:rPr lang="en-US" dirty="0"/>
              <a:t>, 2011)</a:t>
            </a:r>
          </a:p>
        </p:txBody>
      </p:sp>
    </p:spTree>
    <p:custDataLst>
      <p:tags r:id="rId1"/>
    </p:custDataLst>
    <p:extLst>
      <p:ext uri="{BB962C8B-B14F-4D97-AF65-F5344CB8AC3E}">
        <p14:creationId xmlns:p14="http://schemas.microsoft.com/office/powerpoint/2010/main" val="12191625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about advertising in scientific journals?</a:t>
            </a:r>
          </a:p>
        </p:txBody>
      </p:sp>
      <p:sp>
        <p:nvSpPr>
          <p:cNvPr id="3" name="Content Placeholder 2"/>
          <p:cNvSpPr>
            <a:spLocks noGrp="1"/>
          </p:cNvSpPr>
          <p:nvPr>
            <p:ph idx="1"/>
          </p:nvPr>
        </p:nvSpPr>
        <p:spPr/>
        <p:txBody>
          <a:bodyPr/>
          <a:lstStyle/>
          <a:p>
            <a:r>
              <a:rPr lang="en-US" dirty="0"/>
              <a:t>Fletcher (2003) notes advertisements are major source of revenue for journals and societies that publish them</a:t>
            </a:r>
          </a:p>
          <a:p>
            <a:r>
              <a:rPr lang="en-US" dirty="0"/>
              <a:t>However</a:t>
            </a:r>
          </a:p>
          <a:p>
            <a:pPr lvl="1"/>
            <a:r>
              <a:rPr lang="en-US" dirty="0"/>
              <a:t>Advertisements are meant to influence and not inform</a:t>
            </a:r>
          </a:p>
          <a:p>
            <a:pPr lvl="1"/>
            <a:r>
              <a:rPr lang="en-US" dirty="0"/>
              <a:t>They may have incomplete prescribing </a:t>
            </a:r>
            <a:r>
              <a:rPr lang="en-US" dirty="0" smtClean="0"/>
              <a:t>information, </a:t>
            </a:r>
            <a:r>
              <a:rPr lang="en-US" dirty="0" err="1"/>
              <a:t>unretrievable</a:t>
            </a:r>
            <a:r>
              <a:rPr lang="en-US" dirty="0"/>
              <a:t> </a:t>
            </a:r>
            <a:r>
              <a:rPr lang="en-US" dirty="0" smtClean="0"/>
              <a:t>references, </a:t>
            </a:r>
            <a:r>
              <a:rPr lang="en-US" dirty="0"/>
              <a:t>and misleading </a:t>
            </a:r>
            <a:r>
              <a:rPr lang="en-US" dirty="0" smtClean="0"/>
              <a:t>graphics</a:t>
            </a:r>
            <a:endParaRPr lang="en-US" dirty="0"/>
          </a:p>
          <a:p>
            <a:endParaRPr lang="en-US" dirty="0"/>
          </a:p>
        </p:txBody>
      </p:sp>
      <p:sp>
        <p:nvSpPr>
          <p:cNvPr id="2" name="Content Placeholder 1"/>
          <p:cNvSpPr>
            <a:spLocks noGrp="1"/>
          </p:cNvSpPr>
          <p:nvPr>
            <p:ph sz="quarter" idx="14"/>
          </p:nvPr>
        </p:nvSpPr>
        <p:spPr>
          <a:xfrm>
            <a:off x="4724400" y="6555553"/>
            <a:ext cx="4194629" cy="228600"/>
          </a:xfrm>
        </p:spPr>
        <p:txBody>
          <a:bodyPr/>
          <a:lstStyle/>
          <a:p>
            <a:r>
              <a:rPr lang="en-US" dirty="0"/>
              <a:t>(Wilkes, 1992) (Villanueva, 2003) (Cooper, 2003) </a:t>
            </a:r>
          </a:p>
        </p:txBody>
      </p:sp>
    </p:spTree>
    <p:custDataLst>
      <p:tags r:id="rId1"/>
    </p:custDataLst>
    <p:extLst>
      <p:ext uri="{BB962C8B-B14F-4D97-AF65-F5344CB8AC3E}">
        <p14:creationId xmlns:p14="http://schemas.microsoft.com/office/powerpoint/2010/main" val="16420954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Thank you</a:t>
            </a:r>
          </a:p>
        </p:txBody>
      </p:sp>
      <p:sp>
        <p:nvSpPr>
          <p:cNvPr id="2" name="Content Placeholder 1"/>
          <p:cNvSpPr>
            <a:spLocks noGrp="1"/>
          </p:cNvSpPr>
          <p:nvPr>
            <p:ph idx="1"/>
          </p:nvPr>
        </p:nvSpPr>
        <p:spPr/>
        <p:txBody>
          <a:bodyPr/>
          <a:lstStyle/>
          <a:p>
            <a:r>
              <a:rPr lang="en-US" dirty="0"/>
              <a:t>Please download the resource list with useful links from the “Resources” tab in the upper right of the player. </a:t>
            </a:r>
          </a:p>
          <a:p>
            <a:r>
              <a:rPr lang="en-US" dirty="0" smtClean="0"/>
              <a:t>This course was made possible under a grant from the NIH (# </a:t>
            </a:r>
            <a:r>
              <a:rPr lang="en-US" dirty="0" smtClean="0">
                <a:hlinkClick r:id="rId3"/>
              </a:rPr>
              <a:t>1R25GM114820-01</a:t>
            </a:r>
            <a:r>
              <a:rPr lang="en-US" dirty="0" smtClean="0"/>
              <a:t>)</a:t>
            </a:r>
            <a:endParaRPr lang="en-US" dirty="0"/>
          </a:p>
        </p:txBody>
      </p:sp>
      <p:sp>
        <p:nvSpPr>
          <p:cNvPr id="5" name="Content Placeholder 4"/>
          <p:cNvSpPr>
            <a:spLocks noGrp="1"/>
          </p:cNvSpPr>
          <p:nvPr>
            <p:ph sz="quarter" idx="14"/>
          </p:nvPr>
        </p:nvSpPr>
        <p:spPr/>
        <p:txBody>
          <a:bodyPr/>
          <a:lstStyle/>
          <a:p>
            <a:endParaRPr lang="en-US"/>
          </a:p>
        </p:txBody>
      </p:sp>
    </p:spTree>
    <p:custDataLst>
      <p:tags r:id="rId1"/>
    </p:custDataLst>
    <p:extLst>
      <p:ext uri="{BB962C8B-B14F-4D97-AF65-F5344CB8AC3E}">
        <p14:creationId xmlns:p14="http://schemas.microsoft.com/office/powerpoint/2010/main" val="3829176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Primary scientific literature – key features</a:t>
            </a:r>
          </a:p>
        </p:txBody>
      </p:sp>
      <p:sp>
        <p:nvSpPr>
          <p:cNvPr id="2" name="Content Placeholder 1"/>
          <p:cNvSpPr>
            <a:spLocks noGrp="1"/>
          </p:cNvSpPr>
          <p:nvPr>
            <p:ph idx="1"/>
          </p:nvPr>
        </p:nvSpPr>
        <p:spPr/>
        <p:txBody>
          <a:bodyPr/>
          <a:lstStyle/>
          <a:p>
            <a:r>
              <a:rPr lang="en-US" dirty="0"/>
              <a:t>Reports new discoveries and observations</a:t>
            </a:r>
          </a:p>
          <a:p>
            <a:r>
              <a:rPr lang="en-US" dirty="0"/>
              <a:t>Describes previous work and places new findings in proper perspective</a:t>
            </a:r>
          </a:p>
          <a:p>
            <a:r>
              <a:rPr lang="en-US" dirty="0"/>
              <a:t>Draws only conclusions justified by results</a:t>
            </a:r>
          </a:p>
          <a:p>
            <a:r>
              <a:rPr lang="en-US" dirty="0"/>
              <a:t>Has not been published elsewhere (</a:t>
            </a:r>
            <a:r>
              <a:rPr lang="en-US" dirty="0" err="1"/>
              <a:t>Inglefinger</a:t>
            </a:r>
            <a:r>
              <a:rPr lang="en-US" dirty="0"/>
              <a:t> Rule)</a:t>
            </a:r>
          </a:p>
          <a:p>
            <a:pPr lvl="1"/>
            <a:r>
              <a:rPr lang="en-US" dirty="0"/>
              <a:t>Except conference proceedings or important situations</a:t>
            </a:r>
          </a:p>
          <a:p>
            <a:pPr lvl="1"/>
            <a:r>
              <a:rPr lang="en-US" dirty="0"/>
              <a:t>Challenged by Web</a:t>
            </a:r>
          </a:p>
          <a:p>
            <a:endParaRPr lang="en-US" dirty="0"/>
          </a:p>
        </p:txBody>
      </p:sp>
      <p:sp>
        <p:nvSpPr>
          <p:cNvPr id="5" name="Content Placeholder 4"/>
          <p:cNvSpPr>
            <a:spLocks noGrp="1"/>
          </p:cNvSpPr>
          <p:nvPr>
            <p:ph sz="quarter" idx="14"/>
          </p:nvPr>
        </p:nvSpPr>
        <p:spPr/>
        <p:txBody>
          <a:bodyPr/>
          <a:lstStyle/>
          <a:p>
            <a:endParaRPr lang="en-US"/>
          </a:p>
        </p:txBody>
      </p:sp>
    </p:spTree>
    <p:custDataLst>
      <p:tags r:id="rId1"/>
    </p:custDataLst>
    <p:extLst>
      <p:ext uri="{BB962C8B-B14F-4D97-AF65-F5344CB8AC3E}">
        <p14:creationId xmlns:p14="http://schemas.microsoft.com/office/powerpoint/2010/main" val="171927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Where are the highest quality studies published?</a:t>
            </a:r>
          </a:p>
        </p:txBody>
      </p:sp>
      <p:sp>
        <p:nvSpPr>
          <p:cNvPr id="3" name="Content Placeholder 2"/>
          <p:cNvSpPr>
            <a:spLocks noGrp="1"/>
          </p:cNvSpPr>
          <p:nvPr>
            <p:ph idx="1"/>
          </p:nvPr>
        </p:nvSpPr>
        <p:spPr/>
        <p:txBody>
          <a:bodyPr>
            <a:normAutofit/>
          </a:bodyPr>
          <a:lstStyle/>
          <a:p>
            <a:r>
              <a:rPr lang="en-US" dirty="0" err="1"/>
              <a:t>McKibbon</a:t>
            </a:r>
            <a:r>
              <a:rPr lang="en-US" dirty="0"/>
              <a:t> et al. (2004) studied publications that review “evidence-based” studies (e.g., </a:t>
            </a:r>
            <a:r>
              <a:rPr lang="en-US" i="1" dirty="0"/>
              <a:t>ACP Journal Club, Evidence-Based Medicine</a:t>
            </a:r>
            <a:r>
              <a:rPr lang="en-US" dirty="0"/>
              <a:t>, </a:t>
            </a:r>
            <a:r>
              <a:rPr lang="en-US" i="1" dirty="0"/>
              <a:t>Evidence-Based Nursing</a:t>
            </a:r>
            <a:r>
              <a:rPr lang="en-US" dirty="0"/>
              <a:t>) to determine which journals publish studies with high-quality evidence</a:t>
            </a:r>
          </a:p>
          <a:p>
            <a:r>
              <a:rPr lang="en-US" dirty="0"/>
              <a:t>In most clinical fields, small number of journals provide large number of articles</a:t>
            </a:r>
          </a:p>
          <a:p>
            <a:pPr lvl="1"/>
            <a:r>
              <a:rPr lang="en-US" dirty="0"/>
              <a:t>Internal medicine – 4 titles publish 57%, 27 provide rest</a:t>
            </a:r>
          </a:p>
          <a:p>
            <a:pPr lvl="1"/>
            <a:r>
              <a:rPr lang="en-US" dirty="0"/>
              <a:t>General/family medicine – 5 titles publish 51%, 40 publish rest</a:t>
            </a:r>
          </a:p>
          <a:p>
            <a:pPr lvl="1"/>
            <a:r>
              <a:rPr lang="en-US" dirty="0"/>
              <a:t>Nursing – 7 titles publish 51%, 34 publish </a:t>
            </a:r>
            <a:r>
              <a:rPr lang="en-US" dirty="0" smtClean="0"/>
              <a:t>rest</a:t>
            </a:r>
            <a:endParaRPr lang="en-US" dirty="0"/>
          </a:p>
        </p:txBody>
      </p:sp>
      <p:sp>
        <p:nvSpPr>
          <p:cNvPr id="6" name="Content Placeholder 5"/>
          <p:cNvSpPr>
            <a:spLocks noGrp="1"/>
          </p:cNvSpPr>
          <p:nvPr>
            <p:ph sz="quarter" idx="14"/>
          </p:nvPr>
        </p:nvSpPr>
        <p:spPr/>
        <p:txBody>
          <a:bodyPr/>
          <a:lstStyle/>
          <a:p>
            <a:endParaRPr lang="en-US"/>
          </a:p>
        </p:txBody>
      </p:sp>
    </p:spTree>
    <p:custDataLst>
      <p:tags r:id="rId1"/>
    </p:custDataLst>
    <p:extLst>
      <p:ext uri="{BB962C8B-B14F-4D97-AF65-F5344CB8AC3E}">
        <p14:creationId xmlns:p14="http://schemas.microsoft.com/office/powerpoint/2010/main" val="40249625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scientists publish?</a:t>
            </a:r>
            <a:endParaRPr lang="en-US" dirty="0"/>
          </a:p>
        </p:txBody>
      </p:sp>
      <p:sp>
        <p:nvSpPr>
          <p:cNvPr id="3" name="Content Placeholder 2"/>
          <p:cNvSpPr>
            <a:spLocks noGrp="1"/>
          </p:cNvSpPr>
          <p:nvPr>
            <p:ph idx="1"/>
          </p:nvPr>
        </p:nvSpPr>
        <p:spPr/>
        <p:txBody>
          <a:bodyPr>
            <a:normAutofit/>
          </a:bodyPr>
          <a:lstStyle/>
          <a:p>
            <a:r>
              <a:rPr lang="en-US" dirty="0" smtClean="0"/>
              <a:t>Commonly aim for high-impact journals first, followed by more focused journals in their own field </a:t>
            </a:r>
          </a:p>
          <a:p>
            <a:r>
              <a:rPr lang="en-US" dirty="0" smtClean="0"/>
              <a:t>Varies by field: biomedical more journal-oriented; computer science more focused on highly selective conference proceedings</a:t>
            </a:r>
          </a:p>
          <a:p>
            <a:pPr lvl="1"/>
            <a:r>
              <a:rPr lang="en-US" dirty="0" smtClean="0"/>
              <a:t>Papers from highly selective conferences have higher subsequent citation </a:t>
            </a:r>
          </a:p>
          <a:p>
            <a:pPr lvl="1"/>
            <a:r>
              <a:rPr lang="en-US" dirty="0" smtClean="0"/>
              <a:t>Concerns that short cycle of peer review and publishing may lead to more subtle flaws of research not being detected</a:t>
            </a:r>
            <a:endParaRPr lang="en-US" dirty="0"/>
          </a:p>
        </p:txBody>
      </p:sp>
      <p:sp>
        <p:nvSpPr>
          <p:cNvPr id="6" name="Content Placeholder 5"/>
          <p:cNvSpPr>
            <a:spLocks noGrp="1"/>
          </p:cNvSpPr>
          <p:nvPr>
            <p:ph sz="quarter" idx="14"/>
          </p:nvPr>
        </p:nvSpPr>
        <p:spPr>
          <a:xfrm>
            <a:off x="5257800" y="6555553"/>
            <a:ext cx="3661229" cy="228600"/>
          </a:xfrm>
        </p:spPr>
        <p:txBody>
          <a:bodyPr/>
          <a:lstStyle/>
          <a:p>
            <a:r>
              <a:rPr lang="en-US" dirty="0"/>
              <a:t>(Calcagno, 2012) (Chen, 2010) (Terry, 2014)</a:t>
            </a:r>
          </a:p>
          <a:p>
            <a:endParaRPr lang="en-US" dirty="0" smtClean="0"/>
          </a:p>
          <a:p>
            <a:endParaRPr lang="en-US" dirty="0"/>
          </a:p>
        </p:txBody>
      </p:sp>
    </p:spTree>
    <p:custDataLst>
      <p:tags r:id="rId1"/>
    </p:custDataLst>
    <p:extLst>
      <p:ext uri="{BB962C8B-B14F-4D97-AF65-F5344CB8AC3E}">
        <p14:creationId xmlns:p14="http://schemas.microsoft.com/office/powerpoint/2010/main" val="42086559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Limitations of primary literature</a:t>
            </a:r>
          </a:p>
        </p:txBody>
      </p:sp>
      <p:sp>
        <p:nvSpPr>
          <p:cNvPr id="2" name="Content Placeholder 1"/>
          <p:cNvSpPr>
            <a:spLocks noGrp="1"/>
          </p:cNvSpPr>
          <p:nvPr>
            <p:ph idx="1"/>
          </p:nvPr>
        </p:nvSpPr>
        <p:spPr/>
        <p:txBody>
          <a:bodyPr/>
          <a:lstStyle/>
          <a:p>
            <a:r>
              <a:rPr lang="en-US" dirty="0"/>
              <a:t>There are many, but should not obscure overall value of primary literature</a:t>
            </a:r>
          </a:p>
          <a:p>
            <a:r>
              <a:rPr lang="en-US" dirty="0"/>
              <a:t>Include</a:t>
            </a:r>
          </a:p>
          <a:p>
            <a:pPr lvl="1"/>
            <a:r>
              <a:rPr lang="en-US" dirty="0"/>
              <a:t>Methodologic problems</a:t>
            </a:r>
          </a:p>
          <a:p>
            <a:pPr lvl="1"/>
            <a:r>
              <a:rPr lang="en-US" dirty="0"/>
              <a:t>Reporting problems</a:t>
            </a:r>
          </a:p>
          <a:p>
            <a:pPr lvl="1"/>
            <a:r>
              <a:rPr lang="en-US" dirty="0"/>
              <a:t>Publication bias</a:t>
            </a:r>
          </a:p>
          <a:p>
            <a:pPr lvl="1"/>
            <a:r>
              <a:rPr lang="en-US" dirty="0"/>
              <a:t>Fraud</a:t>
            </a:r>
          </a:p>
          <a:p>
            <a:endParaRPr lang="en-US" dirty="0"/>
          </a:p>
        </p:txBody>
      </p:sp>
      <p:sp>
        <p:nvSpPr>
          <p:cNvPr id="5" name="Content Placeholder 4"/>
          <p:cNvSpPr>
            <a:spLocks noGrp="1"/>
          </p:cNvSpPr>
          <p:nvPr>
            <p:ph sz="quarter" idx="14"/>
          </p:nvPr>
        </p:nvSpPr>
        <p:spPr/>
        <p:txBody>
          <a:bodyPr/>
          <a:lstStyle/>
          <a:p>
            <a:endParaRPr lang="en-US"/>
          </a:p>
        </p:txBody>
      </p:sp>
    </p:spTree>
    <p:custDataLst>
      <p:tags r:id="rId1"/>
    </p:custDataLst>
    <p:extLst>
      <p:ext uri="{BB962C8B-B14F-4D97-AF65-F5344CB8AC3E}">
        <p14:creationId xmlns:p14="http://schemas.microsoft.com/office/powerpoint/2010/main" val="11706239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Limitations of primary literature – methodologic problems</a:t>
            </a:r>
          </a:p>
        </p:txBody>
      </p:sp>
      <p:sp>
        <p:nvSpPr>
          <p:cNvPr id="2" name="Content Placeholder 1"/>
          <p:cNvSpPr>
            <a:spLocks noGrp="1"/>
          </p:cNvSpPr>
          <p:nvPr>
            <p:ph idx="1"/>
          </p:nvPr>
        </p:nvSpPr>
        <p:spPr/>
        <p:txBody>
          <a:bodyPr/>
          <a:lstStyle/>
          <a:p>
            <a:r>
              <a:rPr lang="en-US" dirty="0"/>
              <a:t>Statistical problems less common now but still occur</a:t>
            </a:r>
          </a:p>
          <a:p>
            <a:pPr lvl="1"/>
            <a:r>
              <a:rPr lang="en-US" dirty="0"/>
              <a:t>Incongruent results of statistical tests from data, even in prestigious journals like Nature and </a:t>
            </a:r>
            <a:r>
              <a:rPr lang="en-US" dirty="0" smtClean="0"/>
              <a:t>BMJ</a:t>
            </a:r>
            <a:endParaRPr lang="en-US" dirty="0"/>
          </a:p>
          <a:p>
            <a:pPr lvl="2"/>
            <a:r>
              <a:rPr lang="en-US" dirty="0"/>
              <a:t>Up to 38% and 25% of papers respectively have one or more statistical errors; in 12%, p value may be changed by an order of magnitude or more</a:t>
            </a:r>
          </a:p>
          <a:p>
            <a:pPr lvl="1"/>
            <a:r>
              <a:rPr lang="en-US" dirty="0"/>
              <a:t>Small sample sizes, i.e., underpowered trials border on </a:t>
            </a:r>
            <a:r>
              <a:rPr lang="en-US" dirty="0" smtClean="0"/>
              <a:t>unethical</a:t>
            </a:r>
            <a:endParaRPr lang="en-US" dirty="0"/>
          </a:p>
          <a:p>
            <a:r>
              <a:rPr lang="en-US" dirty="0"/>
              <a:t>Concealment of allocation in </a:t>
            </a:r>
            <a:r>
              <a:rPr lang="en-US" dirty="0" smtClean="0"/>
              <a:t>RCTs</a:t>
            </a:r>
            <a:endParaRPr lang="en-US" dirty="0"/>
          </a:p>
        </p:txBody>
      </p:sp>
      <p:sp>
        <p:nvSpPr>
          <p:cNvPr id="5" name="Content Placeholder 4"/>
          <p:cNvSpPr>
            <a:spLocks noGrp="1"/>
          </p:cNvSpPr>
          <p:nvPr>
            <p:ph sz="quarter" idx="14"/>
          </p:nvPr>
        </p:nvSpPr>
        <p:spPr>
          <a:xfrm>
            <a:off x="4876800" y="6555553"/>
            <a:ext cx="4042229" cy="228600"/>
          </a:xfrm>
        </p:spPr>
        <p:txBody>
          <a:bodyPr/>
          <a:lstStyle/>
          <a:p>
            <a:r>
              <a:rPr lang="en-US" dirty="0"/>
              <a:t>(Garcia-</a:t>
            </a:r>
            <a:r>
              <a:rPr lang="en-US" dirty="0" err="1"/>
              <a:t>Berthou</a:t>
            </a:r>
            <a:r>
              <a:rPr lang="en-US" dirty="0"/>
              <a:t>, 2004) (Halpern, 2002</a:t>
            </a:r>
            <a:r>
              <a:rPr lang="en-US" dirty="0" smtClean="0"/>
              <a:t>) </a:t>
            </a:r>
            <a:r>
              <a:rPr lang="en-US" dirty="0"/>
              <a:t>(Schulz, 1994)</a:t>
            </a:r>
            <a:r>
              <a:rPr lang="en-US" dirty="0" smtClean="0"/>
              <a:t> </a:t>
            </a:r>
            <a:endParaRPr lang="en-US" dirty="0"/>
          </a:p>
          <a:p>
            <a:endParaRPr lang="en-US" dirty="0"/>
          </a:p>
        </p:txBody>
      </p:sp>
    </p:spTree>
    <p:custDataLst>
      <p:tags r:id="rId1"/>
    </p:custDataLst>
    <p:extLst>
      <p:ext uri="{BB962C8B-B14F-4D97-AF65-F5344CB8AC3E}">
        <p14:creationId xmlns:p14="http://schemas.microsoft.com/office/powerpoint/2010/main" val="27075412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Limitations of primary literature – reporting problems</a:t>
            </a:r>
          </a:p>
        </p:txBody>
      </p:sp>
      <p:sp>
        <p:nvSpPr>
          <p:cNvPr id="2" name="Content Placeholder 1"/>
          <p:cNvSpPr>
            <a:spLocks noGrp="1"/>
          </p:cNvSpPr>
          <p:nvPr>
            <p:ph idx="1"/>
          </p:nvPr>
        </p:nvSpPr>
        <p:spPr/>
        <p:txBody>
          <a:bodyPr/>
          <a:lstStyle/>
          <a:p>
            <a:r>
              <a:rPr lang="en-US" dirty="0"/>
              <a:t>May obscure methodologic problems</a:t>
            </a:r>
          </a:p>
          <a:p>
            <a:r>
              <a:rPr lang="en-US" dirty="0"/>
              <a:t>Challenge is how to present enough information for methodologists but not too much to overwhelm clinicians</a:t>
            </a:r>
          </a:p>
          <a:p>
            <a:r>
              <a:rPr lang="en-US" dirty="0"/>
              <a:t>Concern has led to CONSORT statement for RCTs</a:t>
            </a:r>
          </a:p>
          <a:p>
            <a:pPr lvl="1"/>
            <a:r>
              <a:rPr lang="en-US" dirty="0"/>
              <a:t>There are similar concerns for diagnostic test evaluation and cost analyses</a:t>
            </a:r>
          </a:p>
          <a:p>
            <a:r>
              <a:rPr lang="en-US" dirty="0"/>
              <a:t>Reporting of outcomes is incomplete and study protocols are changed after approval by ethics </a:t>
            </a:r>
            <a:r>
              <a:rPr lang="en-US" dirty="0" smtClean="0"/>
              <a:t>committees</a:t>
            </a:r>
            <a:endParaRPr lang="en-US" dirty="0"/>
          </a:p>
        </p:txBody>
      </p:sp>
      <p:sp>
        <p:nvSpPr>
          <p:cNvPr id="5" name="Content Placeholder 4"/>
          <p:cNvSpPr>
            <a:spLocks noGrp="1"/>
          </p:cNvSpPr>
          <p:nvPr>
            <p:ph sz="quarter" idx="14"/>
          </p:nvPr>
        </p:nvSpPr>
        <p:spPr/>
        <p:txBody>
          <a:bodyPr/>
          <a:lstStyle/>
          <a:p>
            <a:r>
              <a:rPr lang="en-US" dirty="0"/>
              <a:t>(Chan, 2004)</a:t>
            </a:r>
          </a:p>
        </p:txBody>
      </p:sp>
    </p:spTree>
    <p:custDataLst>
      <p:tags r:id="rId1"/>
    </p:custDataLst>
    <p:extLst>
      <p:ext uri="{BB962C8B-B14F-4D97-AF65-F5344CB8AC3E}">
        <p14:creationId xmlns:p14="http://schemas.microsoft.com/office/powerpoint/2010/main" val="10177165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Limitations of primary literature – reporting problems (cont.)</a:t>
            </a:r>
          </a:p>
        </p:txBody>
      </p:sp>
      <p:sp>
        <p:nvSpPr>
          <p:cNvPr id="3" name="Content Placeholder 2"/>
          <p:cNvSpPr>
            <a:spLocks noGrp="1"/>
          </p:cNvSpPr>
          <p:nvPr>
            <p:ph idx="1"/>
          </p:nvPr>
        </p:nvSpPr>
        <p:spPr/>
        <p:txBody>
          <a:bodyPr>
            <a:normAutofit/>
          </a:bodyPr>
          <a:lstStyle/>
          <a:p>
            <a:r>
              <a:rPr lang="en-US" dirty="0"/>
              <a:t>Suppression of results – discovered from discrepancies between FDA reporting Web site and journal literature</a:t>
            </a:r>
          </a:p>
          <a:p>
            <a:pPr lvl="1"/>
            <a:r>
              <a:rPr lang="en-US" dirty="0"/>
              <a:t>COX-2 inhibitors (</a:t>
            </a:r>
            <a:r>
              <a:rPr lang="en-US" dirty="0" err="1"/>
              <a:t>Vioxx</a:t>
            </a:r>
            <a:r>
              <a:rPr lang="en-US" dirty="0"/>
              <a:t> and Celebrex) had altered study design and omitted results that led to obfuscation of cardiac complications </a:t>
            </a:r>
            <a:endParaRPr lang="en-US" dirty="0" smtClean="0"/>
          </a:p>
          <a:p>
            <a:pPr lvl="1"/>
            <a:r>
              <a:rPr lang="en-US" dirty="0" smtClean="0"/>
              <a:t>Selective </a:t>
            </a:r>
            <a:r>
              <a:rPr lang="en-US" dirty="0"/>
              <a:t>publication of antidepressant </a:t>
            </a:r>
            <a:r>
              <a:rPr lang="en-US" dirty="0" smtClean="0"/>
              <a:t>trials </a:t>
            </a:r>
            <a:r>
              <a:rPr lang="en-US" dirty="0"/>
              <a:t>– studies with positive results more likely to be published (37 of 38) than those with negative results (22 of 36 not published, 11 of 36 published in way to convey positive results)</a:t>
            </a:r>
          </a:p>
          <a:p>
            <a:pPr lvl="1"/>
            <a:r>
              <a:rPr lang="en-US" dirty="0"/>
              <a:t>Similar results found with antipsychotic drugs </a:t>
            </a:r>
          </a:p>
          <a:p>
            <a:pPr lvl="1"/>
            <a:r>
              <a:rPr lang="en-US" dirty="0"/>
              <a:t>Data from FDA reports does not always make it to drug label information for </a:t>
            </a:r>
            <a:r>
              <a:rPr lang="en-US" dirty="0" smtClean="0"/>
              <a:t>clinicians</a:t>
            </a:r>
            <a:endParaRPr lang="en-US" dirty="0"/>
          </a:p>
          <a:p>
            <a:endParaRPr lang="en-US" dirty="0"/>
          </a:p>
        </p:txBody>
      </p:sp>
      <p:sp>
        <p:nvSpPr>
          <p:cNvPr id="2" name="Content Placeholder 1"/>
          <p:cNvSpPr>
            <a:spLocks noGrp="1"/>
          </p:cNvSpPr>
          <p:nvPr>
            <p:ph sz="quarter" idx="14"/>
          </p:nvPr>
        </p:nvSpPr>
        <p:spPr>
          <a:xfrm>
            <a:off x="3810000" y="6555553"/>
            <a:ext cx="5109029" cy="228600"/>
          </a:xfrm>
        </p:spPr>
        <p:txBody>
          <a:bodyPr/>
          <a:lstStyle/>
          <a:p>
            <a:r>
              <a:rPr lang="en-US" dirty="0" smtClean="0"/>
              <a:t>(</a:t>
            </a:r>
            <a:r>
              <a:rPr lang="en-US" dirty="0" err="1" smtClean="0"/>
              <a:t>Jüni</a:t>
            </a:r>
            <a:r>
              <a:rPr lang="en-US" dirty="0" smtClean="0"/>
              <a:t>, 2002; </a:t>
            </a:r>
            <a:r>
              <a:rPr lang="en-US" dirty="0" err="1" smtClean="0"/>
              <a:t>Curfman</a:t>
            </a:r>
            <a:r>
              <a:rPr lang="en-US" dirty="0"/>
              <a:t>, 2005) (Turner, 2008) (Turner, 2012</a:t>
            </a:r>
            <a:r>
              <a:rPr lang="en-US" dirty="0" smtClean="0"/>
              <a:t>) </a:t>
            </a:r>
            <a:r>
              <a:rPr lang="en-US" dirty="0"/>
              <a:t>(Schwartz, 2009)</a:t>
            </a:r>
            <a:r>
              <a:rPr lang="en-US" dirty="0" smtClean="0"/>
              <a:t>  </a:t>
            </a:r>
            <a:endParaRPr lang="en-US" dirty="0"/>
          </a:p>
        </p:txBody>
      </p:sp>
    </p:spTree>
    <p:custDataLst>
      <p:tags r:id="rId1"/>
    </p:custDataLst>
    <p:extLst>
      <p:ext uri="{BB962C8B-B14F-4D97-AF65-F5344CB8AC3E}">
        <p14:creationId xmlns:p14="http://schemas.microsoft.com/office/powerpoint/2010/main" val="15188549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SENTER" val="William Hersh, MD"/>
  <p:tag name="PRESENTER_TITLE" val="Professor and Chair, DMICE"/>
  <p:tag name="PRESENTER_EMAIL" val="hersh@ohsu.edu"/>
  <p:tag name="PRESENTER_PIC" val="C:\Documents and Settings\hersh\My Documents\Ongoing\Web\hersh.jpg"/>
  <p:tag name="LOGO_PIC_2" val="C:\Documents and Settings\hersh\My Documents\Ongoing\Web\ohsulogo.gif"/>
  <p:tag name="PRESENTER_PIC_MODE" val="0"/>
  <p:tag name="LOGO_PIC_MODE" val="1"/>
  <p:tag name="PRESENTATION_TITLE" val="2.5b"/>
  <p:tag name="ART_ENCODE_TYPE" val="0"/>
  <p:tag name="ART_ENCODE_INDEX" val="1"/>
  <p:tag name="ARTICULATE_TEMPLATE" val="E-Learning Course (Single-level)"/>
  <p:tag name="ARTICULATE_TEMPLATE_GUID" val="1a000000-6000-0000-b000-000000000003"/>
  <p:tag name="PRESENTER_PREVIEW_MODE" val="0"/>
  <p:tag name="PRESENTER_PREVIEW_START" val="1"/>
  <p:tag name="PLAYERLOGOHEIGHT" val="622"/>
  <p:tag name="PLAYERLOGOWIDTH" val="900"/>
  <p:tag name="LAUNCHINNEWWINDOW" val="0"/>
  <p:tag name="LASTPUBLISHED" val="C:\Users\hersh\Documents\BMI 514\Chapter 2\Content\2.5b\player.html"/>
  <p:tag name="ARTICULATE_LOGO" val="ohsu-logo.jpg"/>
  <p:tag name="ARTICULATE_PRESENTER" val="William Hersh, MD"/>
  <p:tag name="ARTICULATE_PRESENTER_GUID" val="2C78E8ED6413"/>
  <p:tag name="ARTICULATE_LMS" val="0"/>
  <p:tag name="ARTICULATE_META_COURSE_VERSION_SET" val="True"/>
  <p:tag name="ARTICULATE_REFERENCE_ID" val="798260e5-b6e7-4e24-b457-ed62fd197dab"/>
  <p:tag name="ARTICULATE_SLIDE_COUNT" val="23"/>
  <p:tag name="ARTICULATE_PROJECT_OPEN" val="1"/>
  <p:tag name="ARTICULATE_REFERENCE_TYPE_1" val="1"/>
  <p:tag name="ARTICULATE_REFERENCE_1" val="C:\wamp\www\Box Sync\BD2K\OER Content\BDK11\Staged\List of Resources for Production of Health Part2.pdf"/>
  <p:tag name="ARTICULATE_REFERENCE_TITLE_1" val="List of Resources for Production of Health and Biomedical Information: Part 2"/>
  <p:tag name="ARTICULATE_REFERENCE_ID_1" val="47751c4c-e488-4f6c-81cb-297be7dfcd02"/>
  <p:tag name="ARTICULATE_REFERENCE_COUNT" val="1"/>
  <p:tag name="ARTICULATE_REFERENCE_DESCRIPTION" val="List of Resources for Production of Health and Biomedical Information: Part 2"/>
  <p:tag name="ARTICULATE_PLAYER_GLOSSARY_XML" val="&lt;?xml version=&quot;1.0&quot; encoding=&quot;utf-16&quot;?&gt;&lt;glossary xmlns:xsi=&quot;http://www.w3.org/2001/XMLSchema-instance&quot; xmlns:xsd=&quot;http://www.w3.org/2001/XMLSchema&quot;&gt;&lt;terms /&gt;&lt;/glossary&gt;"/>
  <p:tag name="TAG_BACKING_FORM_KEY" val="1181966-c:\wamp\www\box sync\bd2k\oer content\bdk11\staged\bdk09-2.pptx"/>
  <p:tag name="ARTICULATE_PRESENTER_VERSION" val="7"/>
  <p:tag name="ARTICULATE_USED_PAGE_ORIENTATION" val="1"/>
  <p:tag name="ARTICULATE_USED_PAGE_SIZE" val="1"/>
  <p:tag name="ARTICULATE_META_COURSE_ID" val="4pRVVrLDTU6_course_id"/>
  <p:tag name="ARTICULATE_META_NAME_SET" val="True"/>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UDIO_ID" val="308"/>
  <p:tag name="ORIGINAL_AUDIO_FILEPATH" val="C:\wamp\www\Box Sync\BD2K\OER Content\BDK11\Staged\Audio\BDK11-2\Slide 1 - Production of Health and Biomedical Information 2_2.mp3"/>
  <p:tag name="ELAPSEDTIME" val="15.072"/>
  <p:tag name="ARTICULATE_NAV_LEVEL" val="1"/>
  <p:tag name="ARTICULATE_SLIDE_PRESENTER_GUID" val="433da145-6cc6-49e5-902e-fa735c24ad4b"/>
  <p:tag name="ARTICULATE_SLIDE_PAUSE" val="0"/>
  <p:tag name="ARTICULATE_LOCK_SLIDE" val="0"/>
  <p:tag name="ARTICULATE_HIDE_SLIDE" val="0"/>
  <p:tag name="ARTICULATE_PLAYER_CONTROL_PREVIOUS" val="True"/>
  <p:tag name="ARTICULATE_PLAYER_CONTROL_NEXT" val="True"/>
  <p:tag name="ARTICULATE_PLAYER_CONTROL_RESOURCES" val="False"/>
  <p:tag name="ARTICULATE_USED_LAYOUT" val="1"/>
</p:tagLst>
</file>

<file path=ppt/tags/tag74.xml><?xml version="1.0" encoding="utf-8"?>
<p:tagLst xmlns:a="http://schemas.openxmlformats.org/drawingml/2006/main" xmlns:r="http://schemas.openxmlformats.org/officeDocument/2006/relationships" xmlns:p="http://schemas.openxmlformats.org/presentationml/2006/main">
  <p:tag name="AUDIO_ID" val="309"/>
  <p:tag name="ORIGINAL_AUDIO_FILEPATH" val="C:\wamp\www\Box Sync\OER\BDK01\BDK01-4audio\BDK01-4-02.mp3"/>
  <p:tag name="ELAPSEDTIME" val="10.242"/>
  <p:tag name="ARTICULATE_NAV_LEVEL" val="1"/>
  <p:tag name="ARTICULATE_SLIDE_PRESENTER_GUID" val="433da145-6cc6-49e5-902e-fa735c24ad4b"/>
  <p:tag name="ARTICULATE_SLIDE_PAUSE" val="0"/>
  <p:tag name="ARTICULATE_LOCK_SLIDE" val="0"/>
  <p:tag name="ARTICULATE_HIDE_SLIDE" val="0"/>
  <p:tag name="ARTICULATE_PLAYER_CONTROL_PREVIOUS" val="True"/>
  <p:tag name="ARTICULATE_PLAYER_CONTROL_NEXT" val="True"/>
  <p:tag name="ARTICULATE_PLAYER_CONTROL_RESOURCES" val="False"/>
  <p:tag name="ARTICULATE_USED_LAYOUT" val="2"/>
</p:tagLst>
</file>

<file path=ppt/tags/tag75.xml><?xml version="1.0" encoding="utf-8"?>
<p:tagLst xmlns:a="http://schemas.openxmlformats.org/drawingml/2006/main" xmlns:r="http://schemas.openxmlformats.org/officeDocument/2006/relationships" xmlns:p="http://schemas.openxmlformats.org/presentationml/2006/main">
  <p:tag name="AUDIO_ID" val="310"/>
  <p:tag name="ORIGINAL_AUDIO_FILEPATH" val="C:\wamp\www\Box Sync\OER\BDK01\BDK01-4audio\BDK01-4-03.mp3"/>
  <p:tag name="ELAPSEDTIME" val="92.102"/>
  <p:tag name="ARTICULATE_NAV_LEVEL" val="1"/>
  <p:tag name="ARTICULATE_SLIDE_PRESENTER_GUID" val="433da145-6cc6-49e5-902e-fa735c24ad4b"/>
  <p:tag name="ARTICULATE_SLIDE_PAUSE" val="0"/>
  <p:tag name="ARTICULATE_LOCK_SLIDE" val="0"/>
  <p:tag name="ARTICULATE_HIDE_SLIDE" val="0"/>
  <p:tag name="ARTICULATE_PLAYER_CONTROL_PREVIOUS" val="True"/>
  <p:tag name="ARTICULATE_PLAYER_CONTROL_NEXT" val="True"/>
  <p:tag name="ARTICULATE_PLAYER_CONTROL_RESOURCES" val="False"/>
  <p:tag name="ARTICULATE_USED_LAYOUT" val="2"/>
</p:tagLst>
</file>

<file path=ppt/tags/tag76.xml><?xml version="1.0" encoding="utf-8"?>
<p:tagLst xmlns:a="http://schemas.openxmlformats.org/drawingml/2006/main" xmlns:r="http://schemas.openxmlformats.org/officeDocument/2006/relationships" xmlns:p="http://schemas.openxmlformats.org/presentationml/2006/main">
  <p:tag name="AUDIO_ID" val="323"/>
  <p:tag name="ORIGINAL_AUDIO_FILEPATH" val="C:\wamp\www\Box Sync\OER\BDK01\BDK01-4audio\BDK01-4-04.mp3"/>
  <p:tag name="ELAPSEDTIME" val="58.462"/>
  <p:tag name="ARTICULATE_NAV_LEVEL" val="1"/>
  <p:tag name="ARTICULATE_SLIDE_PRESENTER_GUID" val="433da145-6cc6-49e5-902e-fa735c24ad4b"/>
  <p:tag name="ARTICULATE_SLIDE_PAUSE" val="0"/>
  <p:tag name="ARTICULATE_LOCK_SLIDE" val="0"/>
  <p:tag name="ARTICULATE_HIDE_SLIDE" val="0"/>
  <p:tag name="ARTICULATE_PLAYER_CONTROL_PREVIOUS" val="True"/>
  <p:tag name="ARTICULATE_PLAYER_CONTROL_NEXT" val="True"/>
  <p:tag name="ARTICULATE_PLAYER_CONTROL_RESOURCES" val="False"/>
  <p:tag name="ARTICULATE_USED_LAYOUT" val="2"/>
</p:tagLst>
</file>

<file path=ppt/tags/tag77.xml><?xml version="1.0" encoding="utf-8"?>
<p:tagLst xmlns:a="http://schemas.openxmlformats.org/drawingml/2006/main" xmlns:r="http://schemas.openxmlformats.org/officeDocument/2006/relationships" xmlns:p="http://schemas.openxmlformats.org/presentationml/2006/main">
  <p:tag name="AUDIO_ID" val="304"/>
  <p:tag name="ARTICULATE_AUDIO_RECORDED" val="1"/>
  <p:tag name="ORIGINAL_AUDIO_FILEPATH" val="C:\wamp\www\Box Sync\OER\BDK01\BDK01-4audio\BDK01-4-05.mp3"/>
  <p:tag name="ELAPSEDTIME" val="109.342"/>
  <p:tag name="ARTICULATE_NAV_LEVEL" val="1"/>
  <p:tag name="ARTICULATE_SLIDE_PRESENTER_GUID" val="433da145-6cc6-49e5-902e-fa735c24ad4b"/>
  <p:tag name="ARTICULATE_SLIDE_PAUSE" val="0"/>
  <p:tag name="ARTICULATE_LOCK_SLIDE" val="0"/>
  <p:tag name="ARTICULATE_HIDE_SLIDE" val="0"/>
  <p:tag name="ARTICULATE_PLAYER_CONTROL_PREVIOUS" val="True"/>
  <p:tag name="ARTICULATE_PLAYER_CONTROL_NEXT" val="True"/>
  <p:tag name="ARTICULATE_PLAYER_CONTROL_RESOURCES" val="False"/>
  <p:tag name="ARTICULATE_USED_LAYOUT" val="2"/>
</p:tagLst>
</file>

<file path=ppt/tags/tag78.xml><?xml version="1.0" encoding="utf-8"?>
<p:tagLst xmlns:a="http://schemas.openxmlformats.org/drawingml/2006/main" xmlns:r="http://schemas.openxmlformats.org/officeDocument/2006/relationships" xmlns:p="http://schemas.openxmlformats.org/presentationml/2006/main">
  <p:tag name="AUDIO_ID" val="311"/>
  <p:tag name="ORIGINAL_AUDIO_FILEPATH" val="C:\wamp\www\Box Sync\OER\BDK01\BDK01-4audio\BDK01-4-06.mp3"/>
  <p:tag name="ELAPSEDTIME" val="38.342"/>
  <p:tag name="ARTICULATE_NAV_LEVEL" val="1"/>
  <p:tag name="ARTICULATE_SLIDE_PRESENTER_GUID" val="433da145-6cc6-49e5-902e-fa735c24ad4b"/>
  <p:tag name="ARTICULATE_SLIDE_PAUSE" val="0"/>
  <p:tag name="ARTICULATE_LOCK_SLIDE" val="0"/>
  <p:tag name="ARTICULATE_HIDE_SLIDE" val="0"/>
  <p:tag name="ARTICULATE_PLAYER_CONTROL_PREVIOUS" val="True"/>
  <p:tag name="ARTICULATE_PLAYER_CONTROL_NEXT" val="True"/>
  <p:tag name="ARTICULATE_PLAYER_CONTROL_RESOURCES" val="False"/>
  <p:tag name="ARTICULATE_USED_LAYOUT" val="2"/>
</p:tagLst>
</file>

<file path=ppt/tags/tag79.xml><?xml version="1.0" encoding="utf-8"?>
<p:tagLst xmlns:a="http://schemas.openxmlformats.org/drawingml/2006/main" xmlns:r="http://schemas.openxmlformats.org/officeDocument/2006/relationships" xmlns:p="http://schemas.openxmlformats.org/presentationml/2006/main">
  <p:tag name="AUDIO_ID" val="312"/>
  <p:tag name="ORIGINAL_AUDIO_FILEPATH" val="C:\wamp\www\Box Sync\OER\BDK01\BDK01-4audio\BDK01-4-07.mp3"/>
  <p:tag name="ELAPSEDTIME" val="113.682"/>
  <p:tag name="ARTICULATE_NAV_LEVEL" val="1"/>
  <p:tag name="ARTICULATE_SLIDE_PRESENTER_GUID" val="433da145-6cc6-49e5-902e-fa735c24ad4b"/>
  <p:tag name="ARTICULATE_SLIDE_PAUSE" val="0"/>
  <p:tag name="ARTICULATE_LOCK_SLIDE" val="0"/>
  <p:tag name="ARTICULATE_HIDE_SLIDE" val="0"/>
  <p:tag name="ARTICULATE_PLAYER_CONTROL_PREVIOUS" val="True"/>
  <p:tag name="ARTICULATE_PLAYER_CONTROL_NEXT" val="True"/>
  <p:tag name="ARTICULATE_PLAYER_CONTROL_RESOURCES" val="False"/>
  <p:tag name="ARTICULATE_USED_LAYOUT" val="2"/>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UDIO_ID" val="313"/>
  <p:tag name="ORIGINAL_AUDIO_FILEPATH" val="C:\wamp\www\Box Sync\OER\BDK01\BDK01-4audio\BDK01-4-08.mp3"/>
  <p:tag name="ELAPSEDTIME" val="61.022"/>
  <p:tag name="ARTICULATE_NAV_LEVEL" val="1"/>
  <p:tag name="ARTICULATE_SLIDE_PRESENTER_GUID" val="433da145-6cc6-49e5-902e-fa735c24ad4b"/>
  <p:tag name="ARTICULATE_SLIDE_PAUSE" val="0"/>
  <p:tag name="ARTICULATE_LOCK_SLIDE" val="0"/>
  <p:tag name="ARTICULATE_HIDE_SLIDE" val="0"/>
  <p:tag name="ARTICULATE_PLAYER_CONTROL_PREVIOUS" val="True"/>
  <p:tag name="ARTICULATE_PLAYER_CONTROL_NEXT" val="True"/>
  <p:tag name="ARTICULATE_PLAYER_CONTROL_RESOURCES" val="False"/>
  <p:tag name="ARTICULATE_USED_LAYOUT" val="2"/>
</p:tagLst>
</file>

<file path=ppt/tags/tag81.xml><?xml version="1.0" encoding="utf-8"?>
<p:tagLst xmlns:a="http://schemas.openxmlformats.org/drawingml/2006/main" xmlns:r="http://schemas.openxmlformats.org/officeDocument/2006/relationships" xmlns:p="http://schemas.openxmlformats.org/presentationml/2006/main">
  <p:tag name="AUDIO_ID" val="324"/>
  <p:tag name="ORIGINAL_AUDIO_FILEPATH" val="C:\wamp\www\Box Sync\OER\BDK01\BDK01-4audio\BDK01-4-09.mp3"/>
  <p:tag name="ELAPSEDTIME" val="112.012"/>
  <p:tag name="ARTICULATE_NAV_LEVEL" val="1"/>
  <p:tag name="ARTICULATE_SLIDE_PRESENTER_GUID" val="433da145-6cc6-49e5-902e-fa735c24ad4b"/>
  <p:tag name="ARTICULATE_SLIDE_PAUSE" val="0"/>
  <p:tag name="ARTICULATE_LOCK_SLIDE" val="0"/>
  <p:tag name="ARTICULATE_HIDE_SLIDE" val="0"/>
  <p:tag name="ARTICULATE_PLAYER_CONTROL_PREVIOUS" val="True"/>
  <p:tag name="ARTICULATE_PLAYER_CONTROL_NEXT" val="True"/>
  <p:tag name="ARTICULATE_PLAYER_CONTROL_RESOURCES" val="False"/>
  <p:tag name="ARTICULATE_USED_LAYOUT" val="2"/>
</p:tagLst>
</file>

<file path=ppt/tags/tag82.xml><?xml version="1.0" encoding="utf-8"?>
<p:tagLst xmlns:a="http://schemas.openxmlformats.org/drawingml/2006/main" xmlns:r="http://schemas.openxmlformats.org/officeDocument/2006/relationships" xmlns:p="http://schemas.openxmlformats.org/presentationml/2006/main">
  <p:tag name="AUDIO_ID" val="305"/>
  <p:tag name="ARTICULATE_AUDIO_RECORDED" val="1"/>
  <p:tag name="ORIGINAL_AUDIO_FILEPATH" val="C:\wamp\www\Box Sync\OER\BDK01\BDK01-4audio\BDK01-4-10.mp3"/>
  <p:tag name="ELAPSEDTIME" val="76.662"/>
  <p:tag name="ARTICULATE_NAV_LEVEL" val="1"/>
  <p:tag name="ARTICULATE_SLIDE_PRESENTER_GUID" val="433da145-6cc6-49e5-902e-fa735c24ad4b"/>
  <p:tag name="ARTICULATE_SLIDE_PAUSE" val="0"/>
  <p:tag name="ARTICULATE_LOCK_SLIDE" val="0"/>
  <p:tag name="ARTICULATE_HIDE_SLIDE" val="0"/>
  <p:tag name="ARTICULATE_PLAYER_CONTROL_PREVIOUS" val="True"/>
  <p:tag name="ARTICULATE_PLAYER_CONTROL_NEXT" val="True"/>
  <p:tag name="ARTICULATE_PLAYER_CONTROL_RESOURCES" val="False"/>
  <p:tag name="ARTICULATE_USED_LAYOUT" val="2"/>
</p:tagLst>
</file>

<file path=ppt/tags/tag83.xml><?xml version="1.0" encoding="utf-8"?>
<p:tagLst xmlns:a="http://schemas.openxmlformats.org/drawingml/2006/main" xmlns:r="http://schemas.openxmlformats.org/officeDocument/2006/relationships" xmlns:p="http://schemas.openxmlformats.org/presentationml/2006/main">
  <p:tag name="ARTICULATE_SLIDE_GUID" val="94b1ae8c-2c1f-4c3e-b6a8-d30eaa19ca55"/>
  <p:tag name="AUDIO_ID" val="301"/>
  <p:tag name="ARTICULATE_SLIDE_NAV" val="10"/>
  <p:tag name="ORIGINAL_AUDIO_FILEPATH" val="C:\wamp\www\Box Sync\OER\BDK01\BDK01-4audio\BDK01-4-11.mp3"/>
  <p:tag name="ELAPSEDTIME" val="87.352"/>
  <p:tag name="ARTICULATE_NAV_LEVEL" val="1"/>
  <p:tag name="ARTICULATE_SLIDE_PRESENTER_GUID" val="433da145-6cc6-49e5-902e-fa735c24ad4b"/>
  <p:tag name="ARTICULATE_SLIDE_PAUSE" val="0"/>
  <p:tag name="ARTICULATE_LOCK_SLIDE" val="0"/>
  <p:tag name="ARTICULATE_HIDE_SLIDE" val="0"/>
  <p:tag name="ARTICULATE_PLAYER_CONTROL_PREVIOUS" val="True"/>
  <p:tag name="ARTICULATE_PLAYER_CONTROL_NEXT" val="True"/>
  <p:tag name="ARTICULATE_PLAYER_CONTROL_RESOURCES" val="False"/>
  <p:tag name="ARTICULATE_USED_LAYOUT" val="2"/>
</p:tagLst>
</file>

<file path=ppt/tags/tag84.xml><?xml version="1.0" encoding="utf-8"?>
<p:tagLst xmlns:a="http://schemas.openxmlformats.org/drawingml/2006/main" xmlns:r="http://schemas.openxmlformats.org/officeDocument/2006/relationships" xmlns:p="http://schemas.openxmlformats.org/presentationml/2006/main">
  <p:tag name="AUDIO_ID" val="314"/>
  <p:tag name="ORIGINAL_AUDIO_FILEPATH" val="C:\wamp\www\Box Sync\OER\BDK01\BDK01-4audio\BDK01-4-12.mp3"/>
  <p:tag name="ELAPSEDTIME" val="125.302"/>
  <p:tag name="ARTICULATE_NAV_LEVEL" val="1"/>
  <p:tag name="ARTICULATE_SLIDE_PRESENTER_GUID" val="433da145-6cc6-49e5-902e-fa735c24ad4b"/>
  <p:tag name="ARTICULATE_SLIDE_PAUSE" val="0"/>
  <p:tag name="ARTICULATE_LOCK_SLIDE" val="0"/>
  <p:tag name="ARTICULATE_HIDE_SLIDE" val="0"/>
  <p:tag name="ARTICULATE_PLAYER_CONTROL_PREVIOUS" val="True"/>
  <p:tag name="ARTICULATE_PLAYER_CONTROL_NEXT" val="True"/>
  <p:tag name="ARTICULATE_PLAYER_CONTROL_RESOURCES" val="False"/>
  <p:tag name="ARTICULATE_USED_LAYOUT" val="2"/>
</p:tagLst>
</file>

<file path=ppt/tags/tag85.xml><?xml version="1.0" encoding="utf-8"?>
<p:tagLst xmlns:a="http://schemas.openxmlformats.org/drawingml/2006/main" xmlns:r="http://schemas.openxmlformats.org/officeDocument/2006/relationships" xmlns:p="http://schemas.openxmlformats.org/presentationml/2006/main">
  <p:tag name="ARTICULATE_SLIDE_GUID" val="24e045ed-4101-42e5-b679-665b7c296273"/>
  <p:tag name="ARTICULATE_SLIDE_NAV" val="12"/>
  <p:tag name="AUDIO_ID" val="302"/>
  <p:tag name="ARTICULATE_AUDIO_RECORDED" val="1"/>
  <p:tag name="ORIGINAL_AUDIO_FILEPATH" val="C:\wamp\www\Box Sync\OER\BDK01\BDK01-4audio\BDK01-4-13.mp3"/>
  <p:tag name="ELAPSEDTIME" val="74.762"/>
  <p:tag name="ARTICULATE_NAV_LEVEL" val="1"/>
  <p:tag name="ARTICULATE_SLIDE_PRESENTER_GUID" val="433da145-6cc6-49e5-902e-fa735c24ad4b"/>
  <p:tag name="ARTICULATE_SLIDE_PAUSE" val="0"/>
  <p:tag name="ARTICULATE_LOCK_SLIDE" val="0"/>
  <p:tag name="ARTICULATE_HIDE_SLIDE" val="0"/>
  <p:tag name="ARTICULATE_PLAYER_CONTROL_PREVIOUS" val="True"/>
  <p:tag name="ARTICULATE_PLAYER_CONTROL_NEXT" val="True"/>
  <p:tag name="ARTICULATE_PLAYER_CONTROL_RESOURCES" val="False"/>
  <p:tag name="ARTICULATE_USED_LAYOUT" val="2"/>
</p:tagLst>
</file>

<file path=ppt/tags/tag86.xml><?xml version="1.0" encoding="utf-8"?>
<p:tagLst xmlns:a="http://schemas.openxmlformats.org/drawingml/2006/main" xmlns:r="http://schemas.openxmlformats.org/officeDocument/2006/relationships" xmlns:p="http://schemas.openxmlformats.org/presentationml/2006/main">
  <p:tag name="AUDIO_ID" val="315"/>
  <p:tag name="ORIGINAL_AUDIO_FILEPATH" val="C:\wamp\www\Box Sync\OER\BDK01\BDK01-4audio\BDK01-4-14.mp3"/>
  <p:tag name="ELAPSEDTIME" val="40.412"/>
  <p:tag name="ARTICULATE_NAV_LEVEL" val="1"/>
  <p:tag name="ARTICULATE_SLIDE_PRESENTER_GUID" val="433da145-6cc6-49e5-902e-fa735c24ad4b"/>
  <p:tag name="ARTICULATE_SLIDE_PAUSE" val="0"/>
  <p:tag name="ARTICULATE_LOCK_SLIDE" val="0"/>
  <p:tag name="ARTICULATE_HIDE_SLIDE" val="0"/>
  <p:tag name="ARTICULATE_PLAYER_CONTROL_PREVIOUS" val="True"/>
  <p:tag name="ARTICULATE_PLAYER_CONTROL_NEXT" val="True"/>
  <p:tag name="ARTICULATE_PLAYER_CONTROL_RESOURCES" val="False"/>
  <p:tag name="ARTICULATE_USED_LAYOUT" val="2"/>
</p:tagLst>
</file>

<file path=ppt/tags/tag87.xml><?xml version="1.0" encoding="utf-8"?>
<p:tagLst xmlns:a="http://schemas.openxmlformats.org/drawingml/2006/main" xmlns:r="http://schemas.openxmlformats.org/officeDocument/2006/relationships" xmlns:p="http://schemas.openxmlformats.org/presentationml/2006/main">
  <p:tag name="AUDIO_ID" val="316"/>
  <p:tag name="ORIGINAL_AUDIO_FILEPATH" val="C:\wamp\www\Box Sync\OER\BDK01\BDK01-4audio\BDK01-4-15.mp3"/>
  <p:tag name="ELAPSEDTIME" val="127.922"/>
  <p:tag name="ARTICULATE_NAV_LEVEL" val="1"/>
  <p:tag name="ARTICULATE_SLIDE_PRESENTER_GUID" val="433da145-6cc6-49e5-902e-fa735c24ad4b"/>
  <p:tag name="ARTICULATE_SLIDE_PAUSE" val="0"/>
  <p:tag name="ARTICULATE_LOCK_SLIDE" val="0"/>
  <p:tag name="ARTICULATE_HIDE_SLIDE" val="0"/>
  <p:tag name="ARTICULATE_PLAYER_CONTROL_PREVIOUS" val="True"/>
  <p:tag name="ARTICULATE_PLAYER_CONTROL_NEXT" val="True"/>
  <p:tag name="ARTICULATE_PLAYER_CONTROL_RESOURCES" val="False"/>
  <p:tag name="ARTICULATE_USED_LAYOUT" val="2"/>
</p:tagLst>
</file>

<file path=ppt/tags/tag88.xml><?xml version="1.0" encoding="utf-8"?>
<p:tagLst xmlns:a="http://schemas.openxmlformats.org/drawingml/2006/main" xmlns:r="http://schemas.openxmlformats.org/officeDocument/2006/relationships" xmlns:p="http://schemas.openxmlformats.org/presentationml/2006/main">
  <p:tag name="AUDIO_ID" val="317"/>
  <p:tag name="ORIGINAL_AUDIO_FILEPATH" val="C:\wamp\www\Box Sync\OER\BDK01\BDK01-4audio\BDK01-4-16.mp3"/>
  <p:tag name="ELAPSEDTIME" val="89.052"/>
  <p:tag name="ARTICULATE_NAV_LEVEL" val="1"/>
  <p:tag name="ARTICULATE_SLIDE_PRESENTER_GUID" val="433da145-6cc6-49e5-902e-fa735c24ad4b"/>
  <p:tag name="ARTICULATE_SLIDE_PAUSE" val="0"/>
  <p:tag name="ARTICULATE_LOCK_SLIDE" val="0"/>
  <p:tag name="ARTICULATE_HIDE_SLIDE" val="0"/>
  <p:tag name="ARTICULATE_PLAYER_CONTROL_PREVIOUS" val="True"/>
  <p:tag name="ARTICULATE_PLAYER_CONTROL_NEXT" val="True"/>
  <p:tag name="ARTICULATE_PLAYER_CONTROL_RESOURCES" val="False"/>
  <p:tag name="ARTICULATE_USED_LAYOUT" val="2"/>
</p:tagLst>
</file>

<file path=ppt/tags/tag89.xml><?xml version="1.0" encoding="utf-8"?>
<p:tagLst xmlns:a="http://schemas.openxmlformats.org/drawingml/2006/main" xmlns:r="http://schemas.openxmlformats.org/officeDocument/2006/relationships" xmlns:p="http://schemas.openxmlformats.org/presentationml/2006/main">
  <p:tag name="AUDIO_ID" val="318"/>
  <p:tag name="ORIGINAL_AUDIO_FILEPATH" val="C:\wamp\www\Box Sync\OER\BDK01\BDK01-4audio\BDK01-4-17.mp3"/>
  <p:tag name="ELAPSEDTIME" val="107.252"/>
  <p:tag name="ARTICULATE_NAV_LEVEL" val="1"/>
  <p:tag name="ARTICULATE_SLIDE_PRESENTER_GUID" val="433da145-6cc6-49e5-902e-fa735c24ad4b"/>
  <p:tag name="ARTICULATE_SLIDE_PAUSE" val="0"/>
  <p:tag name="ARTICULATE_LOCK_SLIDE" val="0"/>
  <p:tag name="ARTICULATE_HIDE_SLIDE" val="0"/>
  <p:tag name="ARTICULATE_PLAYER_CONTROL_PREVIOUS" val="True"/>
  <p:tag name="ARTICULATE_PLAYER_CONTROL_NEXT" val="True"/>
  <p:tag name="ARTICULATE_PLAYER_CONTROL_RESOURCES" val="False"/>
  <p:tag name="ARTICULATE_USED_LAYOUT" val="2"/>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UDIO_ID" val="306"/>
  <p:tag name="ARTICULATE_AUDIO_RECORDED" val="1"/>
  <p:tag name="ORIGINAL_AUDIO_FILEPATH" val="C:\wamp\www\Box Sync\OER\BDK01\BDK01-4audio\BDK01-4-18.mp3"/>
  <p:tag name="ELAPSEDTIME" val="86.362"/>
  <p:tag name="ARTICULATE_NAV_LEVEL" val="1"/>
  <p:tag name="ARTICULATE_SLIDE_PRESENTER_GUID" val="433da145-6cc6-49e5-902e-fa735c24ad4b"/>
  <p:tag name="ARTICULATE_SLIDE_PAUSE" val="0"/>
  <p:tag name="ARTICULATE_LOCK_SLIDE" val="0"/>
  <p:tag name="ARTICULATE_HIDE_SLIDE" val="0"/>
  <p:tag name="ARTICULATE_PLAYER_CONTROL_PREVIOUS" val="True"/>
  <p:tag name="ARTICULATE_PLAYER_CONTROL_NEXT" val="True"/>
  <p:tag name="ARTICULATE_PLAYER_CONTROL_RESOURCES" val="False"/>
  <p:tag name="ARTICULATE_USED_LAYOUT" val="2"/>
</p:tagLst>
</file>

<file path=ppt/tags/tag91.xml><?xml version="1.0" encoding="utf-8"?>
<p:tagLst xmlns:a="http://schemas.openxmlformats.org/drawingml/2006/main" xmlns:r="http://schemas.openxmlformats.org/officeDocument/2006/relationships" xmlns:p="http://schemas.openxmlformats.org/presentationml/2006/main">
  <p:tag name="AUDIO_ID" val="319"/>
  <p:tag name="ORIGINAL_AUDIO_FILEPATH" val="C:\wamp\www\Box Sync\OER\BDK01\BDK01-4audio\BDK01-4-19.mp3"/>
  <p:tag name="ELAPSEDTIME" val="72.152"/>
  <p:tag name="ARTICULATE_NAV_LEVEL" val="1"/>
  <p:tag name="ARTICULATE_SLIDE_PRESENTER_GUID" val="433da145-6cc6-49e5-902e-fa735c24ad4b"/>
  <p:tag name="ARTICULATE_SLIDE_PAUSE" val="0"/>
  <p:tag name="ARTICULATE_LOCK_SLIDE" val="0"/>
  <p:tag name="ARTICULATE_HIDE_SLIDE" val="0"/>
  <p:tag name="ARTICULATE_PLAYER_CONTROL_PREVIOUS" val="True"/>
  <p:tag name="ARTICULATE_PLAYER_CONTROL_NEXT" val="True"/>
  <p:tag name="ARTICULATE_PLAYER_CONTROL_RESOURCES" val="False"/>
  <p:tag name="ARTICULATE_USED_LAYOUT" val="2"/>
</p:tagLst>
</file>

<file path=ppt/tags/tag92.xml><?xml version="1.0" encoding="utf-8"?>
<p:tagLst xmlns:a="http://schemas.openxmlformats.org/drawingml/2006/main" xmlns:r="http://schemas.openxmlformats.org/officeDocument/2006/relationships" xmlns:p="http://schemas.openxmlformats.org/presentationml/2006/main">
  <p:tag name="AUDIO_ID" val="320"/>
  <p:tag name="ORIGINAL_AUDIO_FILEPATH" val="C:\wamp\www\Box Sync\OER\BDK01\BDK01-4audio\BDK01-4-20.mp3"/>
  <p:tag name="ELAPSEDTIME" val="68.722"/>
  <p:tag name="ARTICULATE_NAV_LEVEL" val="1"/>
  <p:tag name="ARTICULATE_SLIDE_PRESENTER_GUID" val="433da145-6cc6-49e5-902e-fa735c24ad4b"/>
  <p:tag name="ARTICULATE_SLIDE_PAUSE" val="0"/>
  <p:tag name="ARTICULATE_LOCK_SLIDE" val="0"/>
  <p:tag name="ARTICULATE_HIDE_SLIDE" val="0"/>
  <p:tag name="ARTICULATE_PLAYER_CONTROL_PREVIOUS" val="True"/>
  <p:tag name="ARTICULATE_PLAYER_CONTROL_NEXT" val="True"/>
  <p:tag name="ARTICULATE_PLAYER_CONTROL_RESOURCES" val="False"/>
  <p:tag name="ARTICULATE_USED_LAYOUT" val="2"/>
</p:tagLst>
</file>

<file path=ppt/tags/tag93.xml><?xml version="1.0" encoding="utf-8"?>
<p:tagLst xmlns:a="http://schemas.openxmlformats.org/drawingml/2006/main" xmlns:r="http://schemas.openxmlformats.org/officeDocument/2006/relationships" xmlns:p="http://schemas.openxmlformats.org/presentationml/2006/main">
  <p:tag name="AUDIO_ID" val="321"/>
  <p:tag name="ORIGINAL_AUDIO_FILEPATH" val="C:\wamp\www\Box Sync\OER\BDK01\BDK01-4audio\BDK01-4-21.mp3"/>
  <p:tag name="ELAPSEDTIME" val="51.482"/>
  <p:tag name="ARTICULATE_NAV_LEVEL" val="1"/>
  <p:tag name="ARTICULATE_SLIDE_PRESENTER_GUID" val="433da145-6cc6-49e5-902e-fa735c24ad4b"/>
  <p:tag name="ARTICULATE_SLIDE_PAUSE" val="0"/>
  <p:tag name="ARTICULATE_LOCK_SLIDE" val="0"/>
  <p:tag name="ARTICULATE_HIDE_SLIDE" val="0"/>
  <p:tag name="ARTICULATE_PLAYER_CONTROL_PREVIOUS" val="True"/>
  <p:tag name="ARTICULATE_PLAYER_CONTROL_NEXT" val="True"/>
  <p:tag name="ARTICULATE_PLAYER_CONTROL_RESOURCES" val="False"/>
  <p:tag name="ARTICULATE_USED_LAYOUT" val="2"/>
</p:tagLst>
</file>

<file path=ppt/tags/tag94.xml><?xml version="1.0" encoding="utf-8"?>
<p:tagLst xmlns:a="http://schemas.openxmlformats.org/drawingml/2006/main" xmlns:r="http://schemas.openxmlformats.org/officeDocument/2006/relationships" xmlns:p="http://schemas.openxmlformats.org/presentationml/2006/main">
  <p:tag name="AUDIO_ID" val="322"/>
  <p:tag name="ORIGINAL_AUDIO_FILEPATH" val="C:\wamp\www\Box Sync\OER\BDK01\BDK01-4audio\BDK01-4-22.mp3"/>
  <p:tag name="ELAPSEDTIME" val="47.362"/>
  <p:tag name="ARTICULATE_NAV_LEVEL" val="1"/>
  <p:tag name="ARTICULATE_SLIDE_PRESENTER_GUID" val="433da145-6cc6-49e5-902e-fa735c24ad4b"/>
  <p:tag name="ARTICULATE_SLIDE_PAUSE" val="0"/>
  <p:tag name="ARTICULATE_LOCK_SLIDE" val="0"/>
  <p:tag name="ARTICULATE_HIDE_SLIDE" val="0"/>
  <p:tag name="ARTICULATE_PLAYER_CONTROL_PREVIOUS" val="True"/>
  <p:tag name="ARTICULATE_PLAYER_CONTROL_NEXT" val="True"/>
  <p:tag name="ARTICULATE_PLAYER_CONTROL_RESOURCES" val="False"/>
  <p:tag name="ARTICULATE_USED_LAYOUT" val="2"/>
</p:tagLst>
</file>

<file path=ppt/tags/tag95.xml><?xml version="1.0" encoding="utf-8"?>
<p:tagLst xmlns:a="http://schemas.openxmlformats.org/drawingml/2006/main" xmlns:r="http://schemas.openxmlformats.org/officeDocument/2006/relationships" xmlns:p="http://schemas.openxmlformats.org/presentationml/2006/main">
  <p:tag name="AUDIO_ID" val="326"/>
  <p:tag name="ARTICULATE_NAV_LEVEL" val="1"/>
  <p:tag name="ARTICULATE_SLIDE_PRESENTER_GUID" val="433da145-6cc6-49e5-902e-fa735c24ad4b"/>
  <p:tag name="ARTICULATE_SLIDE_PAUSE" val="1"/>
  <p:tag name="ARTICULATE_LOCK_SLIDE" val="0"/>
  <p:tag name="ARTICULATE_HIDE_SLIDE" val="1"/>
  <p:tag name="ARTICULATE_PLAYER_CONTROL_PREVIOUS" val="True"/>
  <p:tag name="ARTICULATE_PLAYER_CONTROL_NEXT" val="True"/>
  <p:tag name="ARTICULATE_PLAYER_SEEKBAR" val="False"/>
  <p:tag name="ARTICULATE_PLAYER_CONTROL_PLAYPAUSE" val="False"/>
  <p:tag name="ARTICULATE_PLAYER_CONTROL_LOGO" val="True"/>
  <p:tag name="ARTICULATE_NEXT_BUTTON_ID" val="308"/>
  <p:tag name="ARTICULATE_PREV_BUTTON_ID" val="322"/>
  <p:tag name="ARTICULATE_USED_LAYOUT" val="2"/>
</p:tagLst>
</file>

<file path=ppt/theme/theme1.xml><?xml version="1.0" encoding="utf-8"?>
<a:theme xmlns:a="http://schemas.openxmlformats.org/drawingml/2006/main" name="BD2Kver4Theme">
  <a:themeElements>
    <a:clrScheme name="BD2K_human">
      <a:dk1>
        <a:srgbClr val="000000"/>
      </a:dk1>
      <a:lt1>
        <a:srgbClr val="000000"/>
      </a:lt1>
      <a:dk2>
        <a:srgbClr val="F2D6A2"/>
      </a:dk2>
      <a:lt2>
        <a:srgbClr val="A58D5E"/>
      </a:lt2>
      <a:accent1>
        <a:srgbClr val="BFB36D"/>
      </a:accent1>
      <a:accent2>
        <a:srgbClr val="92B627"/>
      </a:accent2>
      <a:accent3>
        <a:srgbClr val="FFEAC4"/>
      </a:accent3>
      <a:accent4>
        <a:srgbClr val="FFC000"/>
      </a:accent4>
      <a:accent5>
        <a:srgbClr val="D9AE89"/>
      </a:accent5>
      <a:accent6>
        <a:srgbClr val="8C6F56"/>
      </a:accent6>
      <a:hlink>
        <a:srgbClr val="000000"/>
      </a:hlink>
      <a:folHlink>
        <a:srgbClr val="A5A5A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D2Kver4Theme" id="{C017249A-AB86-4F90-97CF-A8B7E24FD5DC}" vid="{92369382-F9D6-4175-BDEE-6DA0C5B1D571}"/>
    </a:ext>
  </a:extLst>
</a:theme>
</file>

<file path=ppt/theme/theme2.xml><?xml version="1.0" encoding="utf-8"?>
<a:theme xmlns:a="http://schemas.openxmlformats.org/drawingml/2006/main" name="BD2K_OER_Theme">
  <a:themeElements>
    <a:clrScheme name="BD2K">
      <a:dk1>
        <a:srgbClr val="18496B"/>
      </a:dk1>
      <a:lt1>
        <a:srgbClr val="FFFFFF"/>
      </a:lt1>
      <a:dk2>
        <a:srgbClr val="757070"/>
      </a:dk2>
      <a:lt2>
        <a:srgbClr val="E7E6E6"/>
      </a:lt2>
      <a:accent1>
        <a:srgbClr val="095457"/>
      </a:accent1>
      <a:accent2>
        <a:srgbClr val="CC3300"/>
      </a:accent2>
      <a:accent3>
        <a:srgbClr val="323558"/>
      </a:accent3>
      <a:accent4>
        <a:srgbClr val="B6D2D1"/>
      </a:accent4>
      <a:accent5>
        <a:srgbClr val="4B5185"/>
      </a:accent5>
      <a:accent6>
        <a:srgbClr val="CA913E"/>
      </a:accent6>
      <a:hlink>
        <a:srgbClr val="0563C1"/>
      </a:hlink>
      <a:folHlink>
        <a:srgbClr val="954F72"/>
      </a:folHlink>
    </a:clrScheme>
    <a:fontScheme name="BD2K">
      <a:majorFont>
        <a:latin typeface="Cambr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D2K_OER_Theme" id="{6B553284-C2DC-41D2-A051-A6B60F6D44F4}" vid="{F353914E-6A9F-43FF-9C1B-E0B337DD4544}"/>
    </a:ext>
  </a:extLst>
</a:theme>
</file>

<file path=ppt/theme/theme3.xml><?xml version="1.0" encoding="utf-8"?>
<a:theme xmlns:a="http://schemas.openxmlformats.org/drawingml/2006/main" name="BD2K OER Dark">
  <a:themeElements>
    <a:clrScheme name="BD2K">
      <a:dk1>
        <a:srgbClr val="18496B"/>
      </a:dk1>
      <a:lt1>
        <a:srgbClr val="FFFFFF"/>
      </a:lt1>
      <a:dk2>
        <a:srgbClr val="757070"/>
      </a:dk2>
      <a:lt2>
        <a:srgbClr val="E7E6E6"/>
      </a:lt2>
      <a:accent1>
        <a:srgbClr val="095457"/>
      </a:accent1>
      <a:accent2>
        <a:srgbClr val="CC3300"/>
      </a:accent2>
      <a:accent3>
        <a:srgbClr val="323558"/>
      </a:accent3>
      <a:accent4>
        <a:srgbClr val="B6D2D1"/>
      </a:accent4>
      <a:accent5>
        <a:srgbClr val="4B5185"/>
      </a:accent5>
      <a:accent6>
        <a:srgbClr val="CA913E"/>
      </a:accent6>
      <a:hlink>
        <a:srgbClr val="0563C1"/>
      </a:hlink>
      <a:folHlink>
        <a:srgbClr val="954F72"/>
      </a:folHlink>
    </a:clrScheme>
    <a:fontScheme name="BD2K">
      <a:majorFont>
        <a:latin typeface="Cambr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BD2Kver4Theme</Template>
  <TotalTime>1081</TotalTime>
  <Words>1770</Words>
  <Application>Microsoft Office PowerPoint</Application>
  <PresentationFormat>On-screen Show (4:3)</PresentationFormat>
  <Paragraphs>163</Paragraphs>
  <Slides>23</Slides>
  <Notes>6</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23</vt:i4>
      </vt:variant>
    </vt:vector>
  </HeadingPairs>
  <TitlesOfParts>
    <vt:vector size="32" baseType="lpstr">
      <vt:lpstr>ＭＳ Ｐゴシック</vt:lpstr>
      <vt:lpstr>Arial</vt:lpstr>
      <vt:lpstr>Arial Rounded MT Bold</vt:lpstr>
      <vt:lpstr>Cambria</vt:lpstr>
      <vt:lpstr>Tahoma</vt:lpstr>
      <vt:lpstr>Times New Roman</vt:lpstr>
      <vt:lpstr>BD2Kver4Theme</vt:lpstr>
      <vt:lpstr>BD2K_OER_Theme</vt:lpstr>
      <vt:lpstr>BD2K OER Dark</vt:lpstr>
      <vt:lpstr>Production of Health and Biomedical Information: Part 2</vt:lpstr>
      <vt:lpstr>Production of health and biomedical information</vt:lpstr>
      <vt:lpstr>Primary scientific literature – key features</vt:lpstr>
      <vt:lpstr>Where are the highest quality studies published?</vt:lpstr>
      <vt:lpstr>Where do scientists publish?</vt:lpstr>
      <vt:lpstr>Limitations of primary literature</vt:lpstr>
      <vt:lpstr>Limitations of primary literature – methodologic problems</vt:lpstr>
      <vt:lpstr>Limitations of primary literature – reporting problems</vt:lpstr>
      <vt:lpstr>Limitations of primary literature – reporting problems (cont.)</vt:lpstr>
      <vt:lpstr>Limitations of primary literature – reporting problems (cont.)</vt:lpstr>
      <vt:lpstr>Clinical trials registration</vt:lpstr>
      <vt:lpstr>Some other limitations of primary literature</vt:lpstr>
      <vt:lpstr>Other limitations of primary literature (cont.)</vt:lpstr>
      <vt:lpstr>Toward better reporting – CONSORT</vt:lpstr>
      <vt:lpstr>Publication bias</vt:lpstr>
      <vt:lpstr>Invalid or fraudulent science</vt:lpstr>
      <vt:lpstr>Well-known cases of scientific fraud</vt:lpstr>
      <vt:lpstr>Continued cases of fraud</vt:lpstr>
      <vt:lpstr>Related problem – plagiarism</vt:lpstr>
      <vt:lpstr>Another problem – conflict of interest</vt:lpstr>
      <vt:lpstr>Conflict of interest (cont.)</vt:lpstr>
      <vt:lpstr>What about advertising in scientific journals?</vt:lpstr>
      <vt:lpstr>Thank you</vt:lpstr>
    </vt:vector>
  </TitlesOfParts>
  <Company>Oregon Health &amp; Science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Production of information</dc:title>
  <dc:creator>William Hersh</dc:creator>
  <cp:lastModifiedBy>Bjorn Pederson</cp:lastModifiedBy>
  <cp:revision>168</cp:revision>
  <dcterms:created xsi:type="dcterms:W3CDTF">2003-01-25T17:06:30Z</dcterms:created>
  <dcterms:modified xsi:type="dcterms:W3CDTF">2016-06-08T18:49:08Z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UsedName">
    <vt:lpwstr>2</vt:lpwstr>
  </property>
  <property fmtid="{D5CDD505-2E9C-101B-9397-08002B2CF9AE}" pid="3" name="ArticulateUseProject">
    <vt:lpwstr>1</vt:lpwstr>
  </property>
  <property fmtid="{D5CDD505-2E9C-101B-9397-08002B2CF9AE}" pid="4" name="ArticulatePath">
    <vt:lpwstr>2.5b</vt:lpwstr>
  </property>
  <property fmtid="{D5CDD505-2E9C-101B-9397-08002B2CF9AE}" pid="5" name="ArticulateProjectVersion">
    <vt:lpwstr>7</vt:lpwstr>
  </property>
  <property fmtid="{D5CDD505-2E9C-101B-9397-08002B2CF9AE}" pid="6" name="ArticulateGUID">
    <vt:lpwstr>4FB966F7-5AAC-4654-BDFB-65DB76B62A49</vt:lpwstr>
  </property>
  <property fmtid="{D5CDD505-2E9C-101B-9397-08002B2CF9AE}" pid="7" name="ArticulateProjectFull">
    <vt:lpwstr>C:\wamp\www\Box Sync\BD2K\OER Content\BDK11\Staged\BDK09-2.ppta</vt:lpwstr>
  </property>
</Properties>
</file>