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1" r:id="rId4"/>
    <p:sldId id="265" r:id="rId5"/>
    <p:sldId id="267" r:id="rId6"/>
    <p:sldId id="266" r:id="rId7"/>
    <p:sldId id="268" r:id="rId8"/>
    <p:sldId id="269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2A1B9-C642-446D-87DA-0CE25ECB4E54}" v="7" dt="2022-03-28T01:02:16.200"/>
    <p1510:client id="{6B25A0B8-AFB0-43F0-9812-2BC8DB7ECFF8}" v="9" dt="2022-03-28T01:03:49.107"/>
    <p1510:client id="{AD9D91DA-E87A-4847-A127-96D86AD0AFFA}" v="47" dt="2022-03-28T00:51:2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9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4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3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2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27219" y="2700697"/>
            <a:ext cx="6337561" cy="1066337"/>
          </a:xfrm>
          <a:prstGeom prst="roundRect">
            <a:avLst>
              <a:gd name="adj" fmla="val 50000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266700" dist="1143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어디야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7619205" y="4014154"/>
            <a:ext cx="3794170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B</a:t>
            </a:r>
            <a:r>
              <a:rPr lang="ko-KR" altLang="en-US" sz="1400" b="1" dirty="0">
                <a:solidFill>
                  <a:prstClr val="white"/>
                </a:solidFill>
              </a:rPr>
              <a:t>조 </a:t>
            </a: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dirty="0" err="1">
                <a:solidFill>
                  <a:prstClr val="white"/>
                </a:solidFill>
              </a:rPr>
              <a:t>박건후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 err="1">
                <a:solidFill>
                  <a:prstClr val="white"/>
                </a:solidFill>
              </a:rPr>
              <a:t>박정연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9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21881" y="1097255"/>
            <a:ext cx="329607" cy="407349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749963" y="1072169"/>
            <a:ext cx="2063750" cy="432435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주제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749961" y="2085583"/>
            <a:ext cx="2063750" cy="452308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동기 및 목표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749961" y="4164195"/>
            <a:ext cx="2063750" cy="443995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데이터 확보 방법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49961" y="5234127"/>
            <a:ext cx="2063750" cy="407349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진행 계획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49961" y="3157044"/>
            <a:ext cx="2063750" cy="417860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조원 역할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1881" y="2130541"/>
            <a:ext cx="329607" cy="407349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1879" y="3167555"/>
            <a:ext cx="329607" cy="407349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1879" y="4200841"/>
            <a:ext cx="329607" cy="407349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4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1879" y="5234127"/>
            <a:ext cx="329607" cy="407349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84" y="1062760"/>
            <a:ext cx="7309840" cy="4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 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곳은 어디인가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4" r="2058" b="27346"/>
          <a:stretch/>
        </p:blipFill>
        <p:spPr>
          <a:xfrm>
            <a:off x="3202324" y="983055"/>
            <a:ext cx="5191309" cy="52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동기 및 목표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366664" y="1302396"/>
            <a:ext cx="337105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FF9966"/>
                </a:solidFill>
              </a:rPr>
              <a:t>건물이 멋있다</a:t>
            </a:r>
            <a:r>
              <a:rPr lang="en-US" altLang="ko-KR" sz="3600" b="1" dirty="0">
                <a:solidFill>
                  <a:srgbClr val="FF9966"/>
                </a:solidFill>
              </a:rPr>
              <a:t>!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206898" y="1294994"/>
            <a:ext cx="337105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FF9966"/>
                </a:solidFill>
              </a:rPr>
              <a:t>배경이 예쁘다</a:t>
            </a:r>
            <a:r>
              <a:rPr lang="en-US" altLang="ko-KR" sz="3600" b="1" dirty="0">
                <a:solidFill>
                  <a:srgbClr val="FF9966"/>
                </a:solidFill>
              </a:rPr>
              <a:t>!</a:t>
            </a:r>
            <a:endParaRPr lang="ko-KR" altLang="en-US" sz="3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336650" y="5014302"/>
            <a:ext cx="4944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FF9966"/>
                </a:solidFill>
              </a:rPr>
              <a:t>나도 가보고 싶다</a:t>
            </a:r>
            <a:r>
              <a:rPr lang="en-US" altLang="ko-KR" sz="3600" b="1" dirty="0">
                <a:solidFill>
                  <a:srgbClr val="FF9966"/>
                </a:solidFill>
              </a:rPr>
              <a:t>!</a:t>
            </a:r>
            <a:endParaRPr lang="ko-KR" altLang="en-US" sz="3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7535">
            <a:off x="1594819" y="1779712"/>
            <a:ext cx="655755" cy="663062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560">
            <a:off x="10475214" y="1278964"/>
            <a:ext cx="655755" cy="65575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45" y="2962189"/>
            <a:ext cx="655755" cy="655755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3894">
            <a:off x="10604140" y="3392488"/>
            <a:ext cx="655755" cy="655755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5"/>
          <a:stretch/>
        </p:blipFill>
        <p:spPr>
          <a:xfrm>
            <a:off x="5081959" y="2135657"/>
            <a:ext cx="655755" cy="39958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14" y="4501066"/>
            <a:ext cx="655755" cy="6557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81" b="65031" l="971" r="97735">
                        <a14:foregroundMark x1="86731" y1="13497" x2="86731" y2="13497"/>
                        <a14:foregroundMark x1="89968" y1="56442" x2="89968" y2="56442"/>
                        <a14:backgroundMark x1="28155" y1="82822" x2="28155" y2="82822"/>
                        <a14:backgroundMark x1="30744" y1="73006" x2="45631" y2="83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47" y="3018211"/>
            <a:ext cx="7261779" cy="258153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717536" y="2403550"/>
            <a:ext cx="4720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FF9966"/>
                </a:solidFill>
              </a:rPr>
              <a:t>이곳은 어디인가</a:t>
            </a:r>
            <a:r>
              <a:rPr lang="en-US" altLang="ko-KR" sz="3600" b="1" dirty="0">
                <a:solidFill>
                  <a:srgbClr val="FF9966"/>
                </a:solidFill>
              </a:rPr>
              <a:t>?</a:t>
            </a:r>
            <a:endParaRPr lang="ko-KR" altLang="en-US" sz="36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9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동기 및 목표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4" r="2058" b="27346"/>
          <a:stretch/>
        </p:blipFill>
        <p:spPr>
          <a:xfrm>
            <a:off x="742589" y="880369"/>
            <a:ext cx="4423772" cy="41762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64" y="880369"/>
            <a:ext cx="4736592" cy="3316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7434" y="2478186"/>
            <a:ext cx="655755" cy="1143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42588" y="5451255"/>
            <a:ext cx="5753677" cy="919820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사진 속 장소 또는 그와 비슷한 장소를 추천</a:t>
            </a:r>
            <a:endParaRPr lang="ko-KR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단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, </a:t>
            </a:r>
            <a:r>
              <a:rPr lang="ko-KR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특색이 있는 세계 유명 관광지로 한정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!</a:t>
            </a:r>
            <a:endParaRPr lang="ko-KR" alt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84264" y="4329821"/>
            <a:ext cx="4736592" cy="689322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prstClr val="white"/>
                </a:solidFill>
              </a:rPr>
              <a:t>프랑스 파리 </a:t>
            </a:r>
            <a:r>
              <a:rPr lang="ko-KR" altLang="en-US" sz="2400" dirty="0" err="1">
                <a:solidFill>
                  <a:prstClr val="white"/>
                </a:solidFill>
              </a:rPr>
              <a:t>몽마르뜨</a:t>
            </a:r>
            <a:r>
              <a:rPr lang="ko-KR" altLang="en-US" sz="2400" dirty="0">
                <a:solidFill>
                  <a:prstClr val="white"/>
                </a:solidFill>
              </a:rPr>
              <a:t> 언덕</a:t>
            </a:r>
          </a:p>
        </p:txBody>
      </p:sp>
    </p:spTree>
    <p:extLst>
      <p:ext uri="{BB962C8B-B14F-4D97-AF65-F5344CB8AC3E}">
        <p14:creationId xmlns:p14="http://schemas.microsoft.com/office/powerpoint/2010/main" val="336971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조원 역할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4196" y="3392487"/>
            <a:ext cx="3621115" cy="2560257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prstClr val="white"/>
                </a:solidFill>
              </a:rPr>
              <a:t>자료 수집 및 </a:t>
            </a:r>
            <a:r>
              <a:rPr lang="ko-KR" altLang="en-US" sz="2400" b="1" dirty="0" err="1">
                <a:solidFill>
                  <a:prstClr val="white"/>
                </a:solidFill>
              </a:rPr>
              <a:t>크롤링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prstClr val="white"/>
                </a:solidFill>
              </a:rPr>
              <a:t>전처리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err="1">
                <a:solidFill>
                  <a:prstClr val="white"/>
                </a:solidFill>
              </a:rPr>
              <a:t>딥러닝</a:t>
            </a:r>
            <a:r>
              <a:rPr lang="ko-KR" altLang="en-US" sz="2400" b="1" dirty="0">
                <a:solidFill>
                  <a:prstClr val="white"/>
                </a:solidFill>
              </a:rPr>
              <a:t> 모델 구축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986893" y="1826788"/>
            <a:ext cx="2255720" cy="1331639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2800" dirty="0" err="1">
                <a:solidFill>
                  <a:prstClr val="white"/>
                </a:solidFill>
              </a:rPr>
              <a:t>박건후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043184" y="3392487"/>
            <a:ext cx="3563856" cy="2560257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prstClr val="white"/>
                </a:solidFill>
              </a:rPr>
              <a:t>자료 수집 및 </a:t>
            </a:r>
            <a:r>
              <a:rPr lang="ko-KR" altLang="en-US" sz="2400" b="1" dirty="0" err="1">
                <a:solidFill>
                  <a:prstClr val="white"/>
                </a:solidFill>
              </a:rPr>
              <a:t>크롤링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prstClr val="white"/>
                </a:solidFill>
              </a:rPr>
              <a:t>전처리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err="1">
                <a:solidFill>
                  <a:prstClr val="white"/>
                </a:solidFill>
              </a:rPr>
              <a:t>딥러닝</a:t>
            </a:r>
            <a:r>
              <a:rPr lang="ko-KR" altLang="en-US" sz="2400" b="1" dirty="0">
                <a:solidFill>
                  <a:prstClr val="white"/>
                </a:solidFill>
              </a:rPr>
              <a:t> 모델 구축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655587" y="1826788"/>
            <a:ext cx="2339050" cy="1331639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2800" dirty="0" err="1">
                <a:solidFill>
                  <a:prstClr val="white"/>
                </a:solidFill>
              </a:rPr>
              <a:t>박정연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6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확보 방법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원호 52"/>
          <p:cNvSpPr/>
          <p:nvPr/>
        </p:nvSpPr>
        <p:spPr>
          <a:xfrm>
            <a:off x="2113410" y="2658011"/>
            <a:ext cx="1473969" cy="1176917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996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원호 53"/>
          <p:cNvSpPr/>
          <p:nvPr/>
        </p:nvSpPr>
        <p:spPr>
          <a:xfrm>
            <a:off x="2153688" y="2693413"/>
            <a:ext cx="1393411" cy="1112594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F9966">
              <a:alpha val="5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40" b="70378" l="2100" r="95850">
                        <a14:foregroundMark x1="37109" y1="39128" x2="37109" y2="39128"/>
                        <a14:foregroundMark x1="62500" y1="42578" x2="62500" y2="42578"/>
                        <a14:foregroundMark x1="32031" y1="40690" x2="32031" y2="40690"/>
                        <a14:foregroundMark x1="77100" y1="37435" x2="77100" y2="37435"/>
                        <a14:foregroundMark x1="47607" y1="39714" x2="47607" y2="39714"/>
                        <a14:foregroundMark x1="82520" y1="43164" x2="82520" y2="43164"/>
                        <a14:foregroundMark x1="90820" y1="40299" x2="90820" y2="40299"/>
                        <a14:foregroundMark x1="89404" y1="54427" x2="89404" y2="54427"/>
                        <a14:foregroundMark x1="87012" y1="45898" x2="87012" y2="45898"/>
                        <a14:foregroundMark x1="77295" y1="43750" x2="77295" y2="43750"/>
                        <a14:foregroundMark x1="34412" y1="40193" x2="34412" y2="40193"/>
                        <a14:foregroundMark x1="40882" y1="45981" x2="40882" y2="45981"/>
                        <a14:foregroundMark x1="38235" y1="53376" x2="38235" y2="53376"/>
                        <a14:foregroundMark x1="45588" y1="46945" x2="45588" y2="46945"/>
                        <a14:foregroundMark x1="32647" y1="54341" x2="32647" y2="54341"/>
                        <a14:foregroundMark x1="82941" y1="49518" x2="82941" y2="495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24" y="2392244"/>
            <a:ext cx="1289212" cy="11813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667" b="76000" l="5200" r="94400">
                        <a14:foregroundMark x1="10667" y1="41667" x2="10667" y2="41667"/>
                        <a14:foregroundMark x1="18267" y1="43000" x2="18267" y2="43000"/>
                        <a14:foregroundMark x1="24533" y1="48333" x2="24533" y2="48333"/>
                        <a14:foregroundMark x1="30133" y1="50333" x2="30133" y2="50333"/>
                        <a14:foregroundMark x1="40133" y1="42333" x2="40133" y2="42333"/>
                        <a14:foregroundMark x1="50667" y1="43000" x2="50667" y2="43000"/>
                        <a14:foregroundMark x1="59467" y1="44333" x2="59467" y2="44333"/>
                        <a14:foregroundMark x1="81200" y1="52000" x2="81200" y2="52000"/>
                        <a14:foregroundMark x1="80933" y1="37000" x2="80933" y2="3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57" y="1654282"/>
            <a:ext cx="2728330" cy="1091332"/>
          </a:xfrm>
          <a:prstGeom prst="rect">
            <a:avLst/>
          </a:prstGeom>
        </p:spPr>
      </p:pic>
      <p:sp>
        <p:nvSpPr>
          <p:cNvPr id="30" name="원호 29"/>
          <p:cNvSpPr/>
          <p:nvPr/>
        </p:nvSpPr>
        <p:spPr>
          <a:xfrm>
            <a:off x="6636019" y="1693853"/>
            <a:ext cx="1820966" cy="1743627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996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6663337" y="1721172"/>
            <a:ext cx="1721443" cy="1648331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F9966">
              <a:alpha val="5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89" y="4365125"/>
            <a:ext cx="2293195" cy="766787"/>
          </a:xfrm>
          <a:prstGeom prst="rect">
            <a:avLst/>
          </a:prstGeom>
        </p:spPr>
      </p:pic>
      <p:sp>
        <p:nvSpPr>
          <p:cNvPr id="37" name="원호 36"/>
          <p:cNvSpPr/>
          <p:nvPr/>
        </p:nvSpPr>
        <p:spPr>
          <a:xfrm>
            <a:off x="8606680" y="4405704"/>
            <a:ext cx="2145146" cy="1713981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996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633998" y="4433022"/>
            <a:ext cx="2027906" cy="1620305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F9966">
              <a:alpha val="5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91" y="4746765"/>
            <a:ext cx="1850556" cy="770294"/>
          </a:xfrm>
          <a:prstGeom prst="rect">
            <a:avLst/>
          </a:prstGeom>
        </p:spPr>
      </p:pic>
      <p:sp>
        <p:nvSpPr>
          <p:cNvPr id="41" name="원호 40"/>
          <p:cNvSpPr/>
          <p:nvPr/>
        </p:nvSpPr>
        <p:spPr>
          <a:xfrm>
            <a:off x="4917557" y="4764024"/>
            <a:ext cx="1421112" cy="1292740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996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원호 41"/>
          <p:cNvSpPr/>
          <p:nvPr/>
        </p:nvSpPr>
        <p:spPr>
          <a:xfrm>
            <a:off x="4944874" y="4807359"/>
            <a:ext cx="1343443" cy="1222087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F9966">
              <a:alpha val="5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E48CFE-7146-4030-9458-A66324355152}"/>
              </a:ext>
            </a:extLst>
          </p:cNvPr>
          <p:cNvSpPr/>
          <p:nvPr/>
        </p:nvSpPr>
        <p:spPr>
          <a:xfrm>
            <a:off x="559708" y="471349"/>
            <a:ext cx="1329417" cy="3202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A4"/>
              </a:gs>
              <a:gs pos="100000">
                <a:srgbClr val="EA7C59"/>
              </a:gs>
            </a:gsLst>
            <a:lin ang="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1D2E-1394-4068-8B0E-6AA4C8BED6C1}"/>
              </a:ext>
            </a:extLst>
          </p:cNvPr>
          <p:cNvSpPr txBox="1"/>
          <p:nvPr/>
        </p:nvSpPr>
        <p:spPr>
          <a:xfrm>
            <a:off x="2016625" y="357149"/>
            <a:ext cx="6510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진행 계획</a:t>
            </a:r>
            <a:endParaRPr lang="ko-KR" altLang="en-US" sz="3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63890" y="3328479"/>
            <a:ext cx="4220229" cy="2560257"/>
          </a:xfrm>
          <a:prstGeom prst="roundRect">
            <a:avLst>
              <a:gd name="adj" fmla="val 6780"/>
            </a:avLst>
          </a:prstGeom>
          <a:solidFill>
            <a:srgbClr val="FF9966">
              <a:alpha val="70000"/>
            </a:srgb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prstClr val="white"/>
                </a:solidFill>
              </a:rPr>
              <a:t>자료 수집 및 </a:t>
            </a:r>
            <a:r>
              <a:rPr lang="ko-KR" altLang="en-US" sz="2400" b="1" dirty="0" err="1">
                <a:solidFill>
                  <a:prstClr val="white"/>
                </a:solidFill>
              </a:rPr>
              <a:t>크롤링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prstClr val="white"/>
                </a:solidFill>
              </a:rPr>
              <a:t>전처리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err="1">
                <a:solidFill>
                  <a:prstClr val="white"/>
                </a:solidFill>
              </a:rPr>
              <a:t>딥러닝</a:t>
            </a:r>
            <a:r>
              <a:rPr lang="ko-KR" altLang="en-US" sz="2400" b="1" dirty="0">
                <a:solidFill>
                  <a:prstClr val="white"/>
                </a:solidFill>
              </a:rPr>
              <a:t> 모델 구축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321043" y="1717389"/>
            <a:ext cx="5033109" cy="1322232"/>
          </a:xfrm>
          <a:prstGeom prst="roundRect">
            <a:avLst>
              <a:gd name="adj" fmla="val 971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lnSpc>
                <a:spcPct val="150000"/>
              </a:lnSpc>
            </a:pPr>
            <a:r>
              <a:rPr lang="en-US" altLang="ko-KR" sz="2800" dirty="0">
                <a:ea typeface="맑은 고딕"/>
              </a:rPr>
              <a:t>2022/03/28~2022/04/01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9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1388A4-35F4-4570-B888-1829609E3443}"/>
              </a:ext>
            </a:extLst>
          </p:cNvPr>
          <p:cNvSpPr/>
          <p:nvPr/>
        </p:nvSpPr>
        <p:spPr>
          <a:xfrm>
            <a:off x="296581" y="254463"/>
            <a:ext cx="11598837" cy="6276050"/>
          </a:xfrm>
          <a:prstGeom prst="roundRect">
            <a:avLst>
              <a:gd name="adj" fmla="val 3642"/>
            </a:avLst>
          </a:prstGeom>
          <a:solidFill>
            <a:srgbClr val="F4F0E5"/>
          </a:solidFill>
          <a:ln w="34925">
            <a:solidFill>
              <a:srgbClr val="FAF8F4"/>
            </a:solidFill>
          </a:ln>
          <a:effectLst>
            <a:outerShdw blurRad="419100" dist="127000" dir="2700000" algn="tl" rotWithShape="0">
              <a:srgbClr val="FDB07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4" y="390292"/>
            <a:ext cx="11285554" cy="60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2441"/>
      </p:ext>
    </p:extLst>
  </p:cSld>
  <p:clrMapOvr>
    <a:masterClrMapping/>
  </p:clrMapOvr>
</p:sld>
</file>

<file path=ppt/theme/theme1.xml><?xml version="1.0" encoding="utf-8"?>
<a:theme xmlns:a="http://schemas.openxmlformats.org/drawingml/2006/main" name="3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104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wjddus531@gmail.com</cp:lastModifiedBy>
  <cp:revision>34</cp:revision>
  <dcterms:created xsi:type="dcterms:W3CDTF">2022-01-05T05:55:08Z</dcterms:created>
  <dcterms:modified xsi:type="dcterms:W3CDTF">2022-03-28T01:04:05Z</dcterms:modified>
</cp:coreProperties>
</file>